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5" r:id="rId5"/>
    <p:sldMasterId id="2147483677" r:id="rId6"/>
    <p:sldMasterId id="2147483679" r:id="rId7"/>
    <p:sldMasterId id="2147483681" r:id="rId8"/>
    <p:sldMasterId id="2147483683" r:id="rId9"/>
    <p:sldMasterId id="2147483695" r:id="rId10"/>
    <p:sldMasterId id="2147483706" r:id="rId11"/>
    <p:sldMasterId id="2147483762" r:id="rId12"/>
  </p:sldMasterIdLst>
  <p:notesMasterIdLst>
    <p:notesMasterId r:id="rId64"/>
  </p:notesMasterIdLst>
  <p:sldIdLst>
    <p:sldId id="256" r:id="rId13"/>
    <p:sldId id="264" r:id="rId14"/>
    <p:sldId id="257" r:id="rId15"/>
    <p:sldId id="258" r:id="rId16"/>
    <p:sldId id="291" r:id="rId17"/>
    <p:sldId id="261" r:id="rId18"/>
    <p:sldId id="260" r:id="rId19"/>
    <p:sldId id="262" r:id="rId20"/>
    <p:sldId id="263" r:id="rId21"/>
    <p:sldId id="265" r:id="rId22"/>
    <p:sldId id="266" r:id="rId23"/>
    <p:sldId id="267" r:id="rId24"/>
    <p:sldId id="293" r:id="rId25"/>
    <p:sldId id="281" r:id="rId26"/>
    <p:sldId id="268" r:id="rId27"/>
    <p:sldId id="303" r:id="rId28"/>
    <p:sldId id="270" r:id="rId29"/>
    <p:sldId id="271" r:id="rId30"/>
    <p:sldId id="304" r:id="rId31"/>
    <p:sldId id="282" r:id="rId32"/>
    <p:sldId id="284" r:id="rId33"/>
    <p:sldId id="272" r:id="rId34"/>
    <p:sldId id="273" r:id="rId35"/>
    <p:sldId id="298" r:id="rId36"/>
    <p:sldId id="305" r:id="rId37"/>
    <p:sldId id="275" r:id="rId38"/>
    <p:sldId id="306" r:id="rId39"/>
    <p:sldId id="308" r:id="rId40"/>
    <p:sldId id="283" r:id="rId41"/>
    <p:sldId id="309" r:id="rId42"/>
    <p:sldId id="310" r:id="rId43"/>
    <p:sldId id="269" r:id="rId44"/>
    <p:sldId id="276" r:id="rId45"/>
    <p:sldId id="277" r:id="rId46"/>
    <p:sldId id="311" r:id="rId47"/>
    <p:sldId id="307" r:id="rId48"/>
    <p:sldId id="300" r:id="rId49"/>
    <p:sldId id="314" r:id="rId50"/>
    <p:sldId id="315" r:id="rId51"/>
    <p:sldId id="278" r:id="rId52"/>
    <p:sldId id="279" r:id="rId53"/>
    <p:sldId id="295" r:id="rId54"/>
    <p:sldId id="297" r:id="rId55"/>
    <p:sldId id="286" r:id="rId56"/>
    <p:sldId id="287" r:id="rId57"/>
    <p:sldId id="288" r:id="rId58"/>
    <p:sldId id="319" r:id="rId59"/>
    <p:sldId id="289" r:id="rId60"/>
    <p:sldId id="316" r:id="rId61"/>
    <p:sldId id="317" r:id="rId62"/>
    <p:sldId id="318" r:id="rId63"/>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01" autoAdjust="0"/>
  </p:normalViewPr>
  <p:slideViewPr>
    <p:cSldViewPr>
      <p:cViewPr varScale="1">
        <p:scale>
          <a:sx n="60" d="100"/>
          <a:sy n="60" d="100"/>
        </p:scale>
        <p:origin x="1496"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F2336-2E16-4E03-B92C-BBBA90BC7EC3}" type="datetimeFigureOut">
              <a:rPr lang="nl-NL" smtClean="0"/>
              <a:t>6-3-2020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BDF54-E8DD-4D0F-944E-3221C17E2974}" type="slidenum">
              <a:rPr lang="nl-NL" smtClean="0"/>
              <a:t>‹nr.›</a:t>
            </a:fld>
            <a:endParaRPr lang="nl-NL"/>
          </a:p>
        </p:txBody>
      </p:sp>
    </p:spTree>
    <p:extLst>
      <p:ext uri="{BB962C8B-B14F-4D97-AF65-F5344CB8AC3E}">
        <p14:creationId xmlns:p14="http://schemas.microsoft.com/office/powerpoint/2010/main" val="77158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1</a:t>
            </a:fld>
            <a:endParaRPr lang="nl-NL"/>
          </a:p>
        </p:txBody>
      </p:sp>
    </p:spTree>
    <p:extLst>
      <p:ext uri="{BB962C8B-B14F-4D97-AF65-F5344CB8AC3E}">
        <p14:creationId xmlns:p14="http://schemas.microsoft.com/office/powerpoint/2010/main" val="29669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17</a:t>
            </a:fld>
            <a:endParaRPr lang="nl-NL"/>
          </a:p>
        </p:txBody>
      </p:sp>
    </p:spTree>
    <p:extLst>
      <p:ext uri="{BB962C8B-B14F-4D97-AF65-F5344CB8AC3E}">
        <p14:creationId xmlns:p14="http://schemas.microsoft.com/office/powerpoint/2010/main" val="73195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18</a:t>
            </a:fld>
            <a:endParaRPr lang="nl-NL"/>
          </a:p>
        </p:txBody>
      </p:sp>
    </p:spTree>
    <p:extLst>
      <p:ext uri="{BB962C8B-B14F-4D97-AF65-F5344CB8AC3E}">
        <p14:creationId xmlns:p14="http://schemas.microsoft.com/office/powerpoint/2010/main" val="106801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19</a:t>
            </a:fld>
            <a:endParaRPr lang="nl-NL"/>
          </a:p>
        </p:txBody>
      </p:sp>
    </p:spTree>
    <p:extLst>
      <p:ext uri="{BB962C8B-B14F-4D97-AF65-F5344CB8AC3E}">
        <p14:creationId xmlns:p14="http://schemas.microsoft.com/office/powerpoint/2010/main" val="179247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20</a:t>
            </a:fld>
            <a:endParaRPr lang="nl-NL"/>
          </a:p>
        </p:txBody>
      </p:sp>
    </p:spTree>
    <p:extLst>
      <p:ext uri="{BB962C8B-B14F-4D97-AF65-F5344CB8AC3E}">
        <p14:creationId xmlns:p14="http://schemas.microsoft.com/office/powerpoint/2010/main" val="203374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22</a:t>
            </a:fld>
            <a:endParaRPr lang="nl-NL"/>
          </a:p>
        </p:txBody>
      </p:sp>
    </p:spTree>
    <p:extLst>
      <p:ext uri="{BB962C8B-B14F-4D97-AF65-F5344CB8AC3E}">
        <p14:creationId xmlns:p14="http://schemas.microsoft.com/office/powerpoint/2010/main" val="939496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23</a:t>
            </a:fld>
            <a:endParaRPr lang="nl-NL"/>
          </a:p>
        </p:txBody>
      </p:sp>
    </p:spTree>
    <p:extLst>
      <p:ext uri="{BB962C8B-B14F-4D97-AF65-F5344CB8AC3E}">
        <p14:creationId xmlns:p14="http://schemas.microsoft.com/office/powerpoint/2010/main" val="62849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24</a:t>
            </a:fld>
            <a:endParaRPr lang="nl-NL"/>
          </a:p>
        </p:txBody>
      </p:sp>
    </p:spTree>
    <p:extLst>
      <p:ext uri="{BB962C8B-B14F-4D97-AF65-F5344CB8AC3E}">
        <p14:creationId xmlns:p14="http://schemas.microsoft.com/office/powerpoint/2010/main" val="2764923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25</a:t>
            </a:fld>
            <a:endParaRPr lang="nl-NL"/>
          </a:p>
        </p:txBody>
      </p:sp>
    </p:spTree>
    <p:extLst>
      <p:ext uri="{BB962C8B-B14F-4D97-AF65-F5344CB8AC3E}">
        <p14:creationId xmlns:p14="http://schemas.microsoft.com/office/powerpoint/2010/main" val="3274476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26</a:t>
            </a:fld>
            <a:endParaRPr lang="nl-NL"/>
          </a:p>
        </p:txBody>
      </p:sp>
    </p:spTree>
    <p:extLst>
      <p:ext uri="{BB962C8B-B14F-4D97-AF65-F5344CB8AC3E}">
        <p14:creationId xmlns:p14="http://schemas.microsoft.com/office/powerpoint/2010/main" val="751270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28</a:t>
            </a:fld>
            <a:endParaRPr lang="nl-NL"/>
          </a:p>
        </p:txBody>
      </p:sp>
    </p:spTree>
    <p:extLst>
      <p:ext uri="{BB962C8B-B14F-4D97-AF65-F5344CB8AC3E}">
        <p14:creationId xmlns:p14="http://schemas.microsoft.com/office/powerpoint/2010/main" val="148182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4</a:t>
            </a:fld>
            <a:endParaRPr lang="nl-NL"/>
          </a:p>
        </p:txBody>
      </p:sp>
    </p:spTree>
    <p:extLst>
      <p:ext uri="{BB962C8B-B14F-4D97-AF65-F5344CB8AC3E}">
        <p14:creationId xmlns:p14="http://schemas.microsoft.com/office/powerpoint/2010/main" val="2819802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baseline="0"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29</a:t>
            </a:fld>
            <a:endParaRPr lang="nl-NL"/>
          </a:p>
        </p:txBody>
      </p:sp>
    </p:spTree>
    <p:extLst>
      <p:ext uri="{BB962C8B-B14F-4D97-AF65-F5344CB8AC3E}">
        <p14:creationId xmlns:p14="http://schemas.microsoft.com/office/powerpoint/2010/main" val="2444886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30</a:t>
            </a:fld>
            <a:endParaRPr lang="nl-NL"/>
          </a:p>
        </p:txBody>
      </p:sp>
    </p:spTree>
    <p:extLst>
      <p:ext uri="{BB962C8B-B14F-4D97-AF65-F5344CB8AC3E}">
        <p14:creationId xmlns:p14="http://schemas.microsoft.com/office/powerpoint/2010/main" val="2601184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32</a:t>
            </a:fld>
            <a:endParaRPr lang="nl-NL"/>
          </a:p>
        </p:txBody>
      </p:sp>
    </p:spTree>
    <p:extLst>
      <p:ext uri="{BB962C8B-B14F-4D97-AF65-F5344CB8AC3E}">
        <p14:creationId xmlns:p14="http://schemas.microsoft.com/office/powerpoint/2010/main" val="270015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33</a:t>
            </a:fld>
            <a:endParaRPr lang="nl-NL"/>
          </a:p>
        </p:txBody>
      </p:sp>
    </p:spTree>
    <p:extLst>
      <p:ext uri="{BB962C8B-B14F-4D97-AF65-F5344CB8AC3E}">
        <p14:creationId xmlns:p14="http://schemas.microsoft.com/office/powerpoint/2010/main" val="1128497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42</a:t>
            </a:fld>
            <a:endParaRPr lang="nl-NL"/>
          </a:p>
        </p:txBody>
      </p:sp>
    </p:spTree>
    <p:extLst>
      <p:ext uri="{BB962C8B-B14F-4D97-AF65-F5344CB8AC3E}">
        <p14:creationId xmlns:p14="http://schemas.microsoft.com/office/powerpoint/2010/main" val="4289321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43</a:t>
            </a:fld>
            <a:endParaRPr lang="nl-NL"/>
          </a:p>
        </p:txBody>
      </p:sp>
    </p:spTree>
    <p:extLst>
      <p:ext uri="{BB962C8B-B14F-4D97-AF65-F5344CB8AC3E}">
        <p14:creationId xmlns:p14="http://schemas.microsoft.com/office/powerpoint/2010/main" val="3948862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45</a:t>
            </a:fld>
            <a:endParaRPr lang="nl-NL"/>
          </a:p>
        </p:txBody>
      </p:sp>
    </p:spTree>
    <p:extLst>
      <p:ext uri="{BB962C8B-B14F-4D97-AF65-F5344CB8AC3E}">
        <p14:creationId xmlns:p14="http://schemas.microsoft.com/office/powerpoint/2010/main" val="3923253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46</a:t>
            </a:fld>
            <a:endParaRPr lang="nl-NL"/>
          </a:p>
        </p:txBody>
      </p:sp>
    </p:spTree>
    <p:extLst>
      <p:ext uri="{BB962C8B-B14F-4D97-AF65-F5344CB8AC3E}">
        <p14:creationId xmlns:p14="http://schemas.microsoft.com/office/powerpoint/2010/main" val="2746004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https://www.ntvg.nl/artikelen/het-slechtnieuwsgesprek-10-tips</a:t>
            </a:r>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48</a:t>
            </a:fld>
            <a:endParaRPr lang="nl-NL"/>
          </a:p>
        </p:txBody>
      </p:sp>
    </p:spTree>
    <p:extLst>
      <p:ext uri="{BB962C8B-B14F-4D97-AF65-F5344CB8AC3E}">
        <p14:creationId xmlns:p14="http://schemas.microsoft.com/office/powerpoint/2010/main" val="340201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7</a:t>
            </a:fld>
            <a:endParaRPr lang="nl-NL"/>
          </a:p>
        </p:txBody>
      </p:sp>
    </p:spTree>
    <p:extLst>
      <p:ext uri="{BB962C8B-B14F-4D97-AF65-F5344CB8AC3E}">
        <p14:creationId xmlns:p14="http://schemas.microsoft.com/office/powerpoint/2010/main" val="126170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8</a:t>
            </a:fld>
            <a:endParaRPr lang="nl-NL"/>
          </a:p>
        </p:txBody>
      </p:sp>
    </p:spTree>
    <p:extLst>
      <p:ext uri="{BB962C8B-B14F-4D97-AF65-F5344CB8AC3E}">
        <p14:creationId xmlns:p14="http://schemas.microsoft.com/office/powerpoint/2010/main" val="88435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9</a:t>
            </a:fld>
            <a:endParaRPr lang="nl-NL"/>
          </a:p>
        </p:txBody>
      </p:sp>
    </p:spTree>
    <p:extLst>
      <p:ext uri="{BB962C8B-B14F-4D97-AF65-F5344CB8AC3E}">
        <p14:creationId xmlns:p14="http://schemas.microsoft.com/office/powerpoint/2010/main" val="5915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11</a:t>
            </a:fld>
            <a:endParaRPr lang="nl-NL"/>
          </a:p>
        </p:txBody>
      </p:sp>
    </p:spTree>
    <p:extLst>
      <p:ext uri="{BB962C8B-B14F-4D97-AF65-F5344CB8AC3E}">
        <p14:creationId xmlns:p14="http://schemas.microsoft.com/office/powerpoint/2010/main" val="2846513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12</a:t>
            </a:fld>
            <a:endParaRPr lang="nl-NL"/>
          </a:p>
        </p:txBody>
      </p:sp>
    </p:spTree>
    <p:extLst>
      <p:ext uri="{BB962C8B-B14F-4D97-AF65-F5344CB8AC3E}">
        <p14:creationId xmlns:p14="http://schemas.microsoft.com/office/powerpoint/2010/main" val="79544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14</a:t>
            </a:fld>
            <a:endParaRPr lang="nl-NL"/>
          </a:p>
        </p:txBody>
      </p:sp>
    </p:spTree>
    <p:extLst>
      <p:ext uri="{BB962C8B-B14F-4D97-AF65-F5344CB8AC3E}">
        <p14:creationId xmlns:p14="http://schemas.microsoft.com/office/powerpoint/2010/main" val="30003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CBDF54-E8DD-4D0F-944E-3221C17E2974}" type="slidenum">
              <a:rPr lang="nl-NL" smtClean="0"/>
              <a:t>15</a:t>
            </a:fld>
            <a:endParaRPr lang="nl-NL"/>
          </a:p>
        </p:txBody>
      </p:sp>
    </p:spTree>
    <p:extLst>
      <p:ext uri="{BB962C8B-B14F-4D97-AF65-F5344CB8AC3E}">
        <p14:creationId xmlns:p14="http://schemas.microsoft.com/office/powerpoint/2010/main" val="219326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oorblad 'van mens tot me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8D9E9-E525-4942-A137-12871A66E503}"/>
              </a:ext>
            </a:extLst>
          </p:cNvPr>
          <p:cNvSpPr>
            <a:spLocks noGrp="1"/>
          </p:cNvSpPr>
          <p:nvPr>
            <p:ph type="title"/>
          </p:nvPr>
        </p:nvSpPr>
        <p:spPr/>
        <p:txBody>
          <a:bodyPr/>
          <a:lstStyle/>
          <a:p>
            <a:r>
              <a:rPr lang="nl-NL"/>
              <a:t>Klik om de stijl te bewerken</a:t>
            </a:r>
            <a:endParaRPr lang="nl-NL" dirty="0"/>
          </a:p>
        </p:txBody>
      </p:sp>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p:txBody>
          <a:bodyPr/>
          <a:lstStyle/>
          <a:p>
            <a:r>
              <a:rPr lang="nl-NL"/>
              <a:t>Voettekst</a:t>
            </a:r>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p:txBody>
          <a:bodyPr/>
          <a:lstStyle/>
          <a:p>
            <a:fld id="{E7CAE590-AD02-4B77-B444-97B7FDCEE2DB}" type="datetime1">
              <a:rPr lang="nl-NL" smtClean="0"/>
              <a:t>6-3-2020</a:t>
            </a:fld>
            <a:endParaRPr lang="nl-NL"/>
          </a:p>
        </p:txBody>
      </p:sp>
    </p:spTree>
    <p:extLst>
      <p:ext uri="{BB962C8B-B14F-4D97-AF65-F5344CB8AC3E}">
        <p14:creationId xmlns:p14="http://schemas.microsoft.com/office/powerpoint/2010/main" val="263921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rgbClr val="FF7D00"/>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398F06C-A263-4FDB-8BB9-FC5F033099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9144000" cy="5143499"/>
          </a:xfrm>
          <a:prstGeom prst="rect">
            <a:avLst/>
          </a:prstGeom>
        </p:spPr>
      </p:pic>
      <p:sp>
        <p:nvSpPr>
          <p:cNvPr id="12" name="Titel 1">
            <a:extLst>
              <a:ext uri="{FF2B5EF4-FFF2-40B4-BE49-F238E27FC236}">
                <a16:creationId xmlns:a16="http://schemas.microsoft.com/office/drawing/2014/main" id="{73C11B03-F568-4147-A58E-641176CEF0C4}"/>
              </a:ext>
            </a:extLst>
          </p:cNvPr>
          <p:cNvSpPr>
            <a:spLocks noGrp="1"/>
          </p:cNvSpPr>
          <p:nvPr>
            <p:ph type="ctrTitle"/>
          </p:nvPr>
        </p:nvSpPr>
        <p:spPr>
          <a:xfrm>
            <a:off x="1143001" y="841772"/>
            <a:ext cx="6731876" cy="1790700"/>
          </a:xfrm>
          <a:prstGeom prst="rect">
            <a:avLst/>
          </a:prstGeom>
        </p:spPr>
        <p:txBody>
          <a:bodyPr anchor="b">
            <a:normAutofit/>
          </a:bodyPr>
          <a:lstStyle>
            <a:lvl1pPr algn="l">
              <a:defRPr sz="2700">
                <a:solidFill>
                  <a:srgbClr val="003183"/>
                </a:solidFill>
              </a:defRPr>
            </a:lvl1pPr>
          </a:lstStyle>
          <a:p>
            <a:r>
              <a:rPr lang="nl-NL"/>
              <a:t>Klik om de stijl te bewerken</a:t>
            </a:r>
            <a:endParaRPr lang="nl-NL" dirty="0"/>
          </a:p>
        </p:txBody>
      </p:sp>
      <p:sp>
        <p:nvSpPr>
          <p:cNvPr id="13" name="Ondertitel 2">
            <a:extLst>
              <a:ext uri="{FF2B5EF4-FFF2-40B4-BE49-F238E27FC236}">
                <a16:creationId xmlns:a16="http://schemas.microsoft.com/office/drawing/2014/main" id="{28E455CE-08DD-47DC-90C3-D3D8DCD11C39}"/>
              </a:ext>
            </a:extLst>
          </p:cNvPr>
          <p:cNvSpPr>
            <a:spLocks noGrp="1"/>
          </p:cNvSpPr>
          <p:nvPr>
            <p:ph type="subTitle" idx="1"/>
          </p:nvPr>
        </p:nvSpPr>
        <p:spPr>
          <a:xfrm>
            <a:off x="1143000" y="2701528"/>
            <a:ext cx="6566338" cy="1241822"/>
          </a:xfrm>
        </p:spPr>
        <p:txBody>
          <a:bodyPr/>
          <a:lstStyle>
            <a:lvl1pPr marL="0" indent="0" algn="l">
              <a:buNone/>
              <a:defRPr sz="1800">
                <a:solidFill>
                  <a:srgbClr val="003183"/>
                </a:solidFill>
              </a:defRPr>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ED89342A-DAFE-4D24-B00B-ACF624749A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51" y="4221047"/>
            <a:ext cx="1380821" cy="651747"/>
          </a:xfrm>
          <a:prstGeom prst="rect">
            <a:avLst/>
          </a:prstGeom>
        </p:spPr>
      </p:pic>
    </p:spTree>
    <p:extLst>
      <p:ext uri="{BB962C8B-B14F-4D97-AF65-F5344CB8AC3E}">
        <p14:creationId xmlns:p14="http://schemas.microsoft.com/office/powerpoint/2010/main" val="421323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59731-A1F2-427A-A402-EEEDD53D6B23}"/>
              </a:ext>
            </a:extLst>
          </p:cNvPr>
          <p:cNvSpPr>
            <a:spLocks noGrp="1"/>
          </p:cNvSpPr>
          <p:nvPr>
            <p:ph type="title"/>
          </p:nvPr>
        </p:nvSpPr>
        <p:spPr>
          <a:xfrm>
            <a:off x="628650" y="273844"/>
            <a:ext cx="7886700" cy="994172"/>
          </a:xfrm>
          <a:prstGeom prst="rect">
            <a:avLst/>
          </a:prstGeom>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BE3F319C-3DC1-4782-B624-9751B984B803}"/>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E16103DF-9AF6-4B07-8FD6-020C554E1809}"/>
              </a:ext>
            </a:extLst>
          </p:cNvPr>
          <p:cNvSpPr>
            <a:spLocks noGrp="1"/>
          </p:cNvSpPr>
          <p:nvPr>
            <p:ph type="dt" sz="half" idx="10"/>
          </p:nvPr>
        </p:nvSpPr>
        <p:spPr/>
        <p:txBody>
          <a:bodyPr/>
          <a:lstStyle/>
          <a:p>
            <a:fld id="{CC492DA2-8516-4082-9F4D-C3188E99D13F}" type="datetime1">
              <a:rPr lang="nl-NL" smtClean="0"/>
              <a:t>6-3-2020</a:t>
            </a:fld>
            <a:endParaRPr lang="nl-NL" dirty="0"/>
          </a:p>
        </p:txBody>
      </p:sp>
      <p:sp>
        <p:nvSpPr>
          <p:cNvPr id="5" name="Tijdelijke aanduiding voor voettekst 4">
            <a:extLst>
              <a:ext uri="{FF2B5EF4-FFF2-40B4-BE49-F238E27FC236}">
                <a16:creationId xmlns:a16="http://schemas.microsoft.com/office/drawing/2014/main" id="{2DE8D464-944A-4628-A48E-E641ACB9A780}"/>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E6279550-51ED-4782-BC75-9B6770F7875E}"/>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180300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78F84F5-5BA6-480F-81E1-D2DA40F5F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 y="3"/>
            <a:ext cx="9143999" cy="5143499"/>
          </a:xfrm>
          <a:prstGeom prst="rect">
            <a:avLst/>
          </a:prstGeom>
        </p:spPr>
      </p:pic>
      <p:sp>
        <p:nvSpPr>
          <p:cNvPr id="2" name="Titel 1">
            <a:extLst>
              <a:ext uri="{FF2B5EF4-FFF2-40B4-BE49-F238E27FC236}">
                <a16:creationId xmlns:a16="http://schemas.microsoft.com/office/drawing/2014/main" id="{26B59731-A1F2-427A-A402-EEEDD53D6B23}"/>
              </a:ext>
            </a:extLst>
          </p:cNvPr>
          <p:cNvSpPr>
            <a:spLocks noGrp="1"/>
          </p:cNvSpPr>
          <p:nvPr>
            <p:ph type="title"/>
          </p:nvPr>
        </p:nvSpPr>
        <p:spPr>
          <a:xfrm>
            <a:off x="628650" y="273844"/>
            <a:ext cx="7886700" cy="994172"/>
          </a:xfrm>
          <a:prstGeom prst="rect">
            <a:avLst/>
          </a:prstGeom>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BE3F319C-3DC1-4782-B624-9751B984B803}"/>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E16103DF-9AF6-4B07-8FD6-020C554E1809}"/>
              </a:ext>
            </a:extLst>
          </p:cNvPr>
          <p:cNvSpPr>
            <a:spLocks noGrp="1"/>
          </p:cNvSpPr>
          <p:nvPr>
            <p:ph type="dt" sz="half" idx="10"/>
          </p:nvPr>
        </p:nvSpPr>
        <p:spPr/>
        <p:txBody>
          <a:bodyPr/>
          <a:lstStyle/>
          <a:p>
            <a:fld id="{32A2FD62-F65F-42FD-A836-BD56BBDBA7B7}" type="datetime1">
              <a:rPr lang="nl-NL" smtClean="0"/>
              <a:t>6-3-2020</a:t>
            </a:fld>
            <a:endParaRPr lang="nl-NL"/>
          </a:p>
        </p:txBody>
      </p:sp>
      <p:sp>
        <p:nvSpPr>
          <p:cNvPr id="5" name="Tijdelijke aanduiding voor voettekst 4">
            <a:extLst>
              <a:ext uri="{FF2B5EF4-FFF2-40B4-BE49-F238E27FC236}">
                <a16:creationId xmlns:a16="http://schemas.microsoft.com/office/drawing/2014/main" id="{2DE8D464-944A-4628-A48E-E641ACB9A780}"/>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E6279550-51ED-4782-BC75-9B6770F7875E}"/>
              </a:ext>
            </a:extLst>
          </p:cNvPr>
          <p:cNvSpPr>
            <a:spLocks noGrp="1"/>
          </p:cNvSpPr>
          <p:nvPr>
            <p:ph type="sldNum" sz="quarter" idx="12"/>
          </p:nvPr>
        </p:nvSpPr>
        <p:spPr/>
        <p:txBody>
          <a:bodyPr/>
          <a:lstStyle/>
          <a:p>
            <a:fld id="{FD8D4867-931E-43FF-8E30-ED07ABD4663E}" type="slidenum">
              <a:rPr lang="nl-NL" smtClean="0"/>
              <a:t>‹nr.›</a:t>
            </a:fld>
            <a:endParaRPr lang="nl-NL"/>
          </a:p>
        </p:txBody>
      </p:sp>
      <p:pic>
        <p:nvPicPr>
          <p:cNvPr id="9" name="Afbeelding 8">
            <a:extLst>
              <a:ext uri="{FF2B5EF4-FFF2-40B4-BE49-F238E27FC236}">
                <a16:creationId xmlns:a16="http://schemas.microsoft.com/office/drawing/2014/main" id="{636568D7-E208-45D9-B379-F52B04E305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52" y="4221047"/>
            <a:ext cx="1380821" cy="651747"/>
          </a:xfrm>
          <a:prstGeom prst="rect">
            <a:avLst/>
          </a:prstGeom>
        </p:spPr>
      </p:pic>
    </p:spTree>
    <p:extLst>
      <p:ext uri="{BB962C8B-B14F-4D97-AF65-F5344CB8AC3E}">
        <p14:creationId xmlns:p14="http://schemas.microsoft.com/office/powerpoint/2010/main" val="478591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4AE14E5-4932-4B6C-87B1-AB86691B3E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 y="3"/>
            <a:ext cx="9143999" cy="5143499"/>
          </a:xfrm>
          <a:prstGeom prst="rect">
            <a:avLst/>
          </a:prstGeom>
        </p:spPr>
      </p:pic>
      <p:sp>
        <p:nvSpPr>
          <p:cNvPr id="2" name="Titel 1">
            <a:extLst>
              <a:ext uri="{FF2B5EF4-FFF2-40B4-BE49-F238E27FC236}">
                <a16:creationId xmlns:a16="http://schemas.microsoft.com/office/drawing/2014/main" id="{270851AC-9D8A-4886-9BA1-B7C77C1B8A80}"/>
              </a:ext>
            </a:extLst>
          </p:cNvPr>
          <p:cNvSpPr>
            <a:spLocks noGrp="1"/>
          </p:cNvSpPr>
          <p:nvPr>
            <p:ph type="title"/>
          </p:nvPr>
        </p:nvSpPr>
        <p:spPr>
          <a:xfrm>
            <a:off x="623887" y="1282307"/>
            <a:ext cx="7886700" cy="2139553"/>
          </a:xfrm>
          <a:prstGeom prst="rect">
            <a:avLst/>
          </a:prstGeom>
        </p:spPr>
        <p:txBody>
          <a:bodyPr anchor="b"/>
          <a:lstStyle>
            <a:lvl1pPr>
              <a:defRPr sz="4500"/>
            </a:lvl1p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C4BEC094-1B30-43F2-82AE-DC03879D94F2}"/>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9DC94BA2-AF4F-4810-B701-2145D85871AD}"/>
              </a:ext>
            </a:extLst>
          </p:cNvPr>
          <p:cNvSpPr>
            <a:spLocks noGrp="1"/>
          </p:cNvSpPr>
          <p:nvPr>
            <p:ph type="dt" sz="half" idx="10"/>
          </p:nvPr>
        </p:nvSpPr>
        <p:spPr/>
        <p:txBody>
          <a:bodyPr/>
          <a:lstStyle/>
          <a:p>
            <a:fld id="{83FE6A0C-0E43-46C7-97A7-0E8CC849A64B}" type="datetime1">
              <a:rPr lang="nl-NL" smtClean="0"/>
              <a:t>6-3-2020</a:t>
            </a:fld>
            <a:endParaRPr lang="nl-NL" dirty="0"/>
          </a:p>
        </p:txBody>
      </p:sp>
      <p:sp>
        <p:nvSpPr>
          <p:cNvPr id="5" name="Tijdelijke aanduiding voor voettekst 4">
            <a:extLst>
              <a:ext uri="{FF2B5EF4-FFF2-40B4-BE49-F238E27FC236}">
                <a16:creationId xmlns:a16="http://schemas.microsoft.com/office/drawing/2014/main" id="{D61CF252-1330-4402-9233-03065CEC9DBA}"/>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20DCEAC8-ACE8-46BE-AFF9-2C01530C1496}"/>
              </a:ext>
            </a:extLst>
          </p:cNvPr>
          <p:cNvSpPr>
            <a:spLocks noGrp="1"/>
          </p:cNvSpPr>
          <p:nvPr>
            <p:ph type="sldNum" sz="quarter" idx="12"/>
          </p:nvPr>
        </p:nvSpPr>
        <p:spPr/>
        <p:txBody>
          <a:bodyPr/>
          <a:lstStyle/>
          <a:p>
            <a:fld id="{FD8D4867-931E-43FF-8E30-ED07ABD4663E}" type="slidenum">
              <a:rPr lang="nl-NL" smtClean="0"/>
              <a:t>‹nr.›</a:t>
            </a:fld>
            <a:endParaRPr lang="nl-NL"/>
          </a:p>
        </p:txBody>
      </p:sp>
      <p:pic>
        <p:nvPicPr>
          <p:cNvPr id="9" name="Afbeelding 8">
            <a:extLst>
              <a:ext uri="{FF2B5EF4-FFF2-40B4-BE49-F238E27FC236}">
                <a16:creationId xmlns:a16="http://schemas.microsoft.com/office/drawing/2014/main" id="{3BD89DE7-72B9-41F4-986D-1F12325C98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52" y="4221047"/>
            <a:ext cx="1380821" cy="651747"/>
          </a:xfrm>
          <a:prstGeom prst="rect">
            <a:avLst/>
          </a:prstGeom>
        </p:spPr>
      </p:pic>
    </p:spTree>
    <p:extLst>
      <p:ext uri="{BB962C8B-B14F-4D97-AF65-F5344CB8AC3E}">
        <p14:creationId xmlns:p14="http://schemas.microsoft.com/office/powerpoint/2010/main" val="1258739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8286A-8B07-434A-989B-43F0FB34F563}"/>
              </a:ext>
            </a:extLst>
          </p:cNvPr>
          <p:cNvSpPr>
            <a:spLocks noGrp="1"/>
          </p:cNvSpPr>
          <p:nvPr>
            <p:ph type="title"/>
          </p:nvPr>
        </p:nvSpPr>
        <p:spPr>
          <a:xfrm>
            <a:off x="628650" y="273844"/>
            <a:ext cx="7886700" cy="994172"/>
          </a:xfrm>
          <a:prstGeom prst="rect">
            <a:avLst/>
          </a:prstGeom>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DAB529C-8347-4C5D-9461-A02976B34576}"/>
              </a:ext>
            </a:extLst>
          </p:cNvPr>
          <p:cNvSpPr>
            <a:spLocks noGrp="1"/>
          </p:cNvSpPr>
          <p:nvPr>
            <p:ph sz="half" idx="1"/>
          </p:nvPr>
        </p:nvSpPr>
        <p:spPr>
          <a:xfrm>
            <a:off x="628650" y="1369218"/>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36F99F9D-67E4-49E7-A59E-FF750B9991C4}"/>
              </a:ext>
            </a:extLst>
          </p:cNvPr>
          <p:cNvSpPr>
            <a:spLocks noGrp="1"/>
          </p:cNvSpPr>
          <p:nvPr>
            <p:ph sz="half" idx="2"/>
          </p:nvPr>
        </p:nvSpPr>
        <p:spPr>
          <a:xfrm>
            <a:off x="4629150" y="1369218"/>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CFF89DC9-B537-41C9-A4BA-313B46D4BFFC}"/>
              </a:ext>
            </a:extLst>
          </p:cNvPr>
          <p:cNvSpPr>
            <a:spLocks noGrp="1"/>
          </p:cNvSpPr>
          <p:nvPr>
            <p:ph type="dt" sz="half" idx="10"/>
          </p:nvPr>
        </p:nvSpPr>
        <p:spPr/>
        <p:txBody>
          <a:bodyPr/>
          <a:lstStyle/>
          <a:p>
            <a:fld id="{EEAFCDEC-D219-47C0-991B-2DA7D6DEA065}" type="datetime1">
              <a:rPr lang="nl-NL" smtClean="0"/>
              <a:t>6-3-2020</a:t>
            </a:fld>
            <a:endParaRPr lang="nl-NL"/>
          </a:p>
        </p:txBody>
      </p:sp>
      <p:sp>
        <p:nvSpPr>
          <p:cNvPr id="6" name="Tijdelijke aanduiding voor voettekst 5">
            <a:extLst>
              <a:ext uri="{FF2B5EF4-FFF2-40B4-BE49-F238E27FC236}">
                <a16:creationId xmlns:a16="http://schemas.microsoft.com/office/drawing/2014/main" id="{7061EC27-6F6C-4887-A14C-412AE0FB4BD4}"/>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6DAE33D0-6A08-4D68-BEE9-0B4F2B788663}"/>
              </a:ext>
            </a:extLst>
          </p:cNvPr>
          <p:cNvSpPr>
            <a:spLocks noGrp="1"/>
          </p:cNvSpPr>
          <p:nvPr>
            <p:ph type="sldNum" sz="quarter" idx="12"/>
          </p:nvPr>
        </p:nvSpPr>
        <p:spPr/>
        <p:txBody>
          <a:bodyPr/>
          <a:lstStyle/>
          <a:p>
            <a:fld id="{FD8D4867-931E-43FF-8E30-ED07ABD4663E}" type="slidenum">
              <a:rPr lang="nl-NL" smtClean="0"/>
              <a:t>‹nr.›</a:t>
            </a:fld>
            <a:endParaRPr lang="nl-NL" dirty="0"/>
          </a:p>
        </p:txBody>
      </p:sp>
    </p:spTree>
    <p:extLst>
      <p:ext uri="{BB962C8B-B14F-4D97-AF65-F5344CB8AC3E}">
        <p14:creationId xmlns:p14="http://schemas.microsoft.com/office/powerpoint/2010/main" val="420092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EE7D9-F56C-4FFB-B72E-86AE7C6C29C9}"/>
              </a:ext>
            </a:extLst>
          </p:cNvPr>
          <p:cNvSpPr>
            <a:spLocks noGrp="1"/>
          </p:cNvSpPr>
          <p:nvPr>
            <p:ph type="title"/>
          </p:nvPr>
        </p:nvSpPr>
        <p:spPr>
          <a:xfrm>
            <a:off x="629841" y="273844"/>
            <a:ext cx="7886700" cy="994172"/>
          </a:xfrm>
          <a:prstGeom prst="rect">
            <a:avLst/>
          </a:prstGeo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6C87457A-1152-4C87-8005-D8A8E0A04532}"/>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nl-NL"/>
              <a:t>Klik om de modelstijlen te bewerken</a:t>
            </a:r>
          </a:p>
        </p:txBody>
      </p:sp>
      <p:sp>
        <p:nvSpPr>
          <p:cNvPr id="4" name="Tijdelijke aanduiding voor inhoud 3">
            <a:extLst>
              <a:ext uri="{FF2B5EF4-FFF2-40B4-BE49-F238E27FC236}">
                <a16:creationId xmlns:a16="http://schemas.microsoft.com/office/drawing/2014/main" id="{59438946-8E00-4BCB-AEF4-65FADED9488B}"/>
              </a:ext>
            </a:extLst>
          </p:cNvPr>
          <p:cNvSpPr>
            <a:spLocks noGrp="1"/>
          </p:cNvSpPr>
          <p:nvPr>
            <p:ph sz="half" idx="2"/>
          </p:nvPr>
        </p:nvSpPr>
        <p:spPr>
          <a:xfrm>
            <a:off x="629842" y="1878806"/>
            <a:ext cx="3868340" cy="27634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1341BA0-8178-46CD-AA1F-02D1C1207214}"/>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nl-NL"/>
              <a:t>Klik om de modelstijlen te bewerken</a:t>
            </a:r>
          </a:p>
        </p:txBody>
      </p:sp>
      <p:sp>
        <p:nvSpPr>
          <p:cNvPr id="6" name="Tijdelijke aanduiding voor inhoud 5">
            <a:extLst>
              <a:ext uri="{FF2B5EF4-FFF2-40B4-BE49-F238E27FC236}">
                <a16:creationId xmlns:a16="http://schemas.microsoft.com/office/drawing/2014/main" id="{443DAE1C-1F5F-4A87-9614-E492B26A1E74}"/>
              </a:ext>
            </a:extLst>
          </p:cNvPr>
          <p:cNvSpPr>
            <a:spLocks noGrp="1"/>
          </p:cNvSpPr>
          <p:nvPr>
            <p:ph sz="quarter" idx="4"/>
          </p:nvPr>
        </p:nvSpPr>
        <p:spPr>
          <a:xfrm>
            <a:off x="4629152" y="1878806"/>
            <a:ext cx="3887391" cy="27634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B3515E1-8ADB-489B-B3C6-577DFD718CDC}"/>
              </a:ext>
            </a:extLst>
          </p:cNvPr>
          <p:cNvSpPr>
            <a:spLocks noGrp="1"/>
          </p:cNvSpPr>
          <p:nvPr>
            <p:ph type="dt" sz="half" idx="10"/>
          </p:nvPr>
        </p:nvSpPr>
        <p:spPr/>
        <p:txBody>
          <a:bodyPr/>
          <a:lstStyle/>
          <a:p>
            <a:fld id="{682AC40F-0383-4E48-84AF-49AC3CA424BB}" type="datetime1">
              <a:rPr lang="nl-NL" smtClean="0"/>
              <a:t>6-3-2020</a:t>
            </a:fld>
            <a:endParaRPr lang="nl-NL" dirty="0"/>
          </a:p>
        </p:txBody>
      </p:sp>
      <p:sp>
        <p:nvSpPr>
          <p:cNvPr id="8" name="Tijdelijke aanduiding voor voettekst 7">
            <a:extLst>
              <a:ext uri="{FF2B5EF4-FFF2-40B4-BE49-F238E27FC236}">
                <a16:creationId xmlns:a16="http://schemas.microsoft.com/office/drawing/2014/main" id="{F5B043DC-D6FD-44DA-B3B3-BADF6D9D8B9C}"/>
              </a:ext>
            </a:extLst>
          </p:cNvPr>
          <p:cNvSpPr>
            <a:spLocks noGrp="1"/>
          </p:cNvSpPr>
          <p:nvPr>
            <p:ph type="ftr" sz="quarter" idx="11"/>
          </p:nvPr>
        </p:nvSpPr>
        <p:spPr/>
        <p:txBody>
          <a:bodyPr/>
          <a:lstStyle/>
          <a:p>
            <a:r>
              <a:rPr lang="nl-NL"/>
              <a:t>Voettekst</a:t>
            </a:r>
          </a:p>
        </p:txBody>
      </p:sp>
      <p:sp>
        <p:nvSpPr>
          <p:cNvPr id="9" name="Tijdelijke aanduiding voor dianummer 8">
            <a:extLst>
              <a:ext uri="{FF2B5EF4-FFF2-40B4-BE49-F238E27FC236}">
                <a16:creationId xmlns:a16="http://schemas.microsoft.com/office/drawing/2014/main" id="{B6356FAD-8355-49B2-A0C4-4E5FC47A664D}"/>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364561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8C521CF-A545-41CB-9F28-64974EE7EB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4320" y="3"/>
            <a:ext cx="9143999" cy="5143499"/>
          </a:xfrm>
          <a:prstGeom prst="rect">
            <a:avLst/>
          </a:prstGeom>
        </p:spPr>
      </p:pic>
      <p:sp>
        <p:nvSpPr>
          <p:cNvPr id="2" name="Titel 1">
            <a:extLst>
              <a:ext uri="{FF2B5EF4-FFF2-40B4-BE49-F238E27FC236}">
                <a16:creationId xmlns:a16="http://schemas.microsoft.com/office/drawing/2014/main" id="{687F4467-5FAB-4CF4-8EED-AD2979A2EA9C}"/>
              </a:ext>
            </a:extLst>
          </p:cNvPr>
          <p:cNvSpPr>
            <a:spLocks noGrp="1"/>
          </p:cNvSpPr>
          <p:nvPr>
            <p:ph type="title"/>
          </p:nvPr>
        </p:nvSpPr>
        <p:spPr>
          <a:xfrm>
            <a:off x="628650" y="273844"/>
            <a:ext cx="7886700" cy="994172"/>
          </a:xfrm>
          <a:prstGeom prst="rect">
            <a:avLst/>
          </a:prstGeom>
        </p:spPr>
        <p:txBody>
          <a:bodyPr/>
          <a:lstStyle/>
          <a:p>
            <a:r>
              <a:rPr lang="nl-NL"/>
              <a:t>Klik om de stijl te bewerken</a:t>
            </a:r>
            <a:endParaRPr lang="nl-NL" dirty="0"/>
          </a:p>
        </p:txBody>
      </p:sp>
      <p:sp>
        <p:nvSpPr>
          <p:cNvPr id="3" name="Tijdelijke aanduiding voor datum 2">
            <a:extLst>
              <a:ext uri="{FF2B5EF4-FFF2-40B4-BE49-F238E27FC236}">
                <a16:creationId xmlns:a16="http://schemas.microsoft.com/office/drawing/2014/main" id="{E71967D7-5670-4308-95A7-85E8C8DFCF43}"/>
              </a:ext>
            </a:extLst>
          </p:cNvPr>
          <p:cNvSpPr>
            <a:spLocks noGrp="1"/>
          </p:cNvSpPr>
          <p:nvPr>
            <p:ph type="dt" sz="half" idx="10"/>
          </p:nvPr>
        </p:nvSpPr>
        <p:spPr/>
        <p:txBody>
          <a:bodyPr/>
          <a:lstStyle/>
          <a:p>
            <a:fld id="{B7B14BA7-3AEE-41EC-8820-02672E075EFA}" type="datetime1">
              <a:rPr lang="nl-NL" smtClean="0"/>
              <a:t>6-3-2020</a:t>
            </a:fld>
            <a:endParaRPr lang="nl-NL"/>
          </a:p>
        </p:txBody>
      </p:sp>
      <p:sp>
        <p:nvSpPr>
          <p:cNvPr id="4" name="Tijdelijke aanduiding voor voettekst 3">
            <a:extLst>
              <a:ext uri="{FF2B5EF4-FFF2-40B4-BE49-F238E27FC236}">
                <a16:creationId xmlns:a16="http://schemas.microsoft.com/office/drawing/2014/main" id="{E06D8F11-74A9-42F2-A123-BDB6A287E255}"/>
              </a:ext>
            </a:extLst>
          </p:cNvPr>
          <p:cNvSpPr>
            <a:spLocks noGrp="1"/>
          </p:cNvSpPr>
          <p:nvPr>
            <p:ph type="ftr" sz="quarter" idx="11"/>
          </p:nvPr>
        </p:nvSpPr>
        <p:spPr/>
        <p:txBody>
          <a:bodyPr/>
          <a:lstStyle/>
          <a:p>
            <a:r>
              <a:rPr lang="nl-NL"/>
              <a:t>Voettekst</a:t>
            </a:r>
          </a:p>
        </p:txBody>
      </p:sp>
      <p:sp>
        <p:nvSpPr>
          <p:cNvPr id="5" name="Tijdelijke aanduiding voor dianummer 4">
            <a:extLst>
              <a:ext uri="{FF2B5EF4-FFF2-40B4-BE49-F238E27FC236}">
                <a16:creationId xmlns:a16="http://schemas.microsoft.com/office/drawing/2014/main" id="{FF825483-8836-407C-82DB-2F8D664612A6}"/>
              </a:ext>
            </a:extLst>
          </p:cNvPr>
          <p:cNvSpPr>
            <a:spLocks noGrp="1"/>
          </p:cNvSpPr>
          <p:nvPr>
            <p:ph type="sldNum" sz="quarter" idx="12"/>
          </p:nvPr>
        </p:nvSpPr>
        <p:spPr/>
        <p:txBody>
          <a:bodyPr/>
          <a:lstStyle/>
          <a:p>
            <a:fld id="{FD8D4867-931E-43FF-8E30-ED07ABD4663E}" type="slidenum">
              <a:rPr lang="nl-NL" smtClean="0"/>
              <a:t>‹nr.›</a:t>
            </a:fld>
            <a:endParaRPr lang="nl-NL"/>
          </a:p>
        </p:txBody>
      </p:sp>
      <p:pic>
        <p:nvPicPr>
          <p:cNvPr id="8" name="Afbeelding 7">
            <a:extLst>
              <a:ext uri="{FF2B5EF4-FFF2-40B4-BE49-F238E27FC236}">
                <a16:creationId xmlns:a16="http://schemas.microsoft.com/office/drawing/2014/main" id="{277EEE9C-8A76-495E-9A0A-AADF0846D9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52" y="4221047"/>
            <a:ext cx="1380821" cy="651747"/>
          </a:xfrm>
          <a:prstGeom prst="rect">
            <a:avLst/>
          </a:prstGeom>
        </p:spPr>
      </p:pic>
    </p:spTree>
    <p:extLst>
      <p:ext uri="{BB962C8B-B14F-4D97-AF65-F5344CB8AC3E}">
        <p14:creationId xmlns:p14="http://schemas.microsoft.com/office/powerpoint/2010/main" val="120683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F0D9318-A3D5-4032-BD59-6C746317C2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 y="3"/>
            <a:ext cx="9143999" cy="5143499"/>
          </a:xfrm>
          <a:prstGeom prst="rect">
            <a:avLst/>
          </a:prstGeom>
        </p:spPr>
      </p:pic>
      <p:sp>
        <p:nvSpPr>
          <p:cNvPr id="2" name="Tijdelijke aanduiding voor datum 1">
            <a:extLst>
              <a:ext uri="{FF2B5EF4-FFF2-40B4-BE49-F238E27FC236}">
                <a16:creationId xmlns:a16="http://schemas.microsoft.com/office/drawing/2014/main" id="{A1BE4ED7-11F8-45A5-91C8-AD7A6C0DA4EF}"/>
              </a:ext>
            </a:extLst>
          </p:cNvPr>
          <p:cNvSpPr>
            <a:spLocks noGrp="1"/>
          </p:cNvSpPr>
          <p:nvPr>
            <p:ph type="dt" sz="half" idx="10"/>
          </p:nvPr>
        </p:nvSpPr>
        <p:spPr/>
        <p:txBody>
          <a:bodyPr/>
          <a:lstStyle/>
          <a:p>
            <a:fld id="{7F2AF35C-BA51-4D93-B8D9-DB016FD4E2E1}" type="datetime1">
              <a:rPr lang="nl-NL" smtClean="0"/>
              <a:t>6-3-2020</a:t>
            </a:fld>
            <a:endParaRPr lang="nl-NL" dirty="0"/>
          </a:p>
        </p:txBody>
      </p:sp>
      <p:sp>
        <p:nvSpPr>
          <p:cNvPr id="3" name="Tijdelijke aanduiding voor voettekst 2">
            <a:extLst>
              <a:ext uri="{FF2B5EF4-FFF2-40B4-BE49-F238E27FC236}">
                <a16:creationId xmlns:a16="http://schemas.microsoft.com/office/drawing/2014/main" id="{804B6B91-9E79-4457-BD27-D54E2225B17E}"/>
              </a:ext>
            </a:extLst>
          </p:cNvPr>
          <p:cNvSpPr>
            <a:spLocks noGrp="1"/>
          </p:cNvSpPr>
          <p:nvPr>
            <p:ph type="ftr" sz="quarter" idx="11"/>
          </p:nvPr>
        </p:nvSpPr>
        <p:spPr/>
        <p:txBody>
          <a:bodyPr/>
          <a:lstStyle/>
          <a:p>
            <a:r>
              <a:rPr lang="nl-NL"/>
              <a:t>Voettekst</a:t>
            </a:r>
          </a:p>
        </p:txBody>
      </p:sp>
      <p:sp>
        <p:nvSpPr>
          <p:cNvPr id="4" name="Tijdelijke aanduiding voor dianummer 3">
            <a:extLst>
              <a:ext uri="{FF2B5EF4-FFF2-40B4-BE49-F238E27FC236}">
                <a16:creationId xmlns:a16="http://schemas.microsoft.com/office/drawing/2014/main" id="{F187EBD8-5AC8-41F5-A889-37ACFA5F366D}"/>
              </a:ext>
            </a:extLst>
          </p:cNvPr>
          <p:cNvSpPr>
            <a:spLocks noGrp="1"/>
          </p:cNvSpPr>
          <p:nvPr>
            <p:ph type="sldNum" sz="quarter" idx="12"/>
          </p:nvPr>
        </p:nvSpPr>
        <p:spPr/>
        <p:txBody>
          <a:bodyPr/>
          <a:lstStyle/>
          <a:p>
            <a:fld id="{FD8D4867-931E-43FF-8E30-ED07ABD4663E}" type="slidenum">
              <a:rPr lang="nl-NL" smtClean="0"/>
              <a:t>‹nr.›</a:t>
            </a:fld>
            <a:endParaRPr lang="nl-NL"/>
          </a:p>
        </p:txBody>
      </p:sp>
      <p:pic>
        <p:nvPicPr>
          <p:cNvPr id="7" name="Afbeelding 6">
            <a:extLst>
              <a:ext uri="{FF2B5EF4-FFF2-40B4-BE49-F238E27FC236}">
                <a16:creationId xmlns:a16="http://schemas.microsoft.com/office/drawing/2014/main" id="{2FC2DABC-5E0D-4416-BC82-E7B912CD3D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52" y="4221047"/>
            <a:ext cx="1380821" cy="651747"/>
          </a:xfrm>
          <a:prstGeom prst="rect">
            <a:avLst/>
          </a:prstGeom>
        </p:spPr>
      </p:pic>
    </p:spTree>
    <p:extLst>
      <p:ext uri="{BB962C8B-B14F-4D97-AF65-F5344CB8AC3E}">
        <p14:creationId xmlns:p14="http://schemas.microsoft.com/office/powerpoint/2010/main" val="142309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82753-7050-42A8-A6C9-D431465FF63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9929C4DF-40F0-4B22-BF12-F6B30285E564}"/>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C017AA9-9ABE-495D-BB3E-178935C906B1}"/>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EE25E4A2-BE1D-4612-B433-3CAEDDB43D81}"/>
              </a:ext>
            </a:extLst>
          </p:cNvPr>
          <p:cNvSpPr>
            <a:spLocks noGrp="1"/>
          </p:cNvSpPr>
          <p:nvPr>
            <p:ph type="dt" sz="half" idx="10"/>
          </p:nvPr>
        </p:nvSpPr>
        <p:spPr/>
        <p:txBody>
          <a:bodyPr/>
          <a:lstStyle/>
          <a:p>
            <a:fld id="{F853FD37-1E13-49BF-8100-EC054653EE98}" type="datetime1">
              <a:rPr lang="nl-NL" smtClean="0"/>
              <a:t>6-3-2020</a:t>
            </a:fld>
            <a:endParaRPr lang="nl-NL"/>
          </a:p>
        </p:txBody>
      </p:sp>
      <p:sp>
        <p:nvSpPr>
          <p:cNvPr id="6" name="Tijdelijke aanduiding voor voettekst 5">
            <a:extLst>
              <a:ext uri="{FF2B5EF4-FFF2-40B4-BE49-F238E27FC236}">
                <a16:creationId xmlns:a16="http://schemas.microsoft.com/office/drawing/2014/main" id="{F60BFEBE-D7D6-40E1-A63D-017A31D6EF52}"/>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A77BE17D-649F-4178-92CB-286BAA5DE63D}"/>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2932751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219EB-ABB6-44F6-8D1D-D7FEEC6AE3F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nl-NL"/>
              <a:t>Klik om de stijl te bewerken</a:t>
            </a:r>
          </a:p>
        </p:txBody>
      </p:sp>
      <p:sp>
        <p:nvSpPr>
          <p:cNvPr id="3" name="Tijdelijke aanduiding voor afbeelding 2">
            <a:extLst>
              <a:ext uri="{FF2B5EF4-FFF2-40B4-BE49-F238E27FC236}">
                <a16:creationId xmlns:a16="http://schemas.microsoft.com/office/drawing/2014/main" id="{41A66863-CECF-4F12-89F1-F1872775A262}"/>
              </a:ext>
            </a:extLst>
          </p:cNvPr>
          <p:cNvSpPr>
            <a:spLocks noGrp="1"/>
          </p:cNvSpPr>
          <p:nvPr>
            <p:ph type="pic" idx="1"/>
          </p:nvPr>
        </p:nvSpPr>
        <p:spPr>
          <a:xfrm>
            <a:off x="3804385" y="342907"/>
            <a:ext cx="4712156" cy="3627521"/>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96FC9812-8EB1-455F-B78C-5B032123B36B}"/>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2174644F-139B-436F-B36D-4A2928384098}"/>
              </a:ext>
            </a:extLst>
          </p:cNvPr>
          <p:cNvSpPr>
            <a:spLocks noGrp="1"/>
          </p:cNvSpPr>
          <p:nvPr>
            <p:ph type="dt" sz="half" idx="10"/>
          </p:nvPr>
        </p:nvSpPr>
        <p:spPr/>
        <p:txBody>
          <a:bodyPr/>
          <a:lstStyle/>
          <a:p>
            <a:fld id="{B8B10528-D30D-473E-885D-58C78DB4EA2C}" type="datetime1">
              <a:rPr lang="nl-NL" smtClean="0"/>
              <a:t>6-3-2020</a:t>
            </a:fld>
            <a:endParaRPr lang="nl-NL"/>
          </a:p>
        </p:txBody>
      </p:sp>
      <p:sp>
        <p:nvSpPr>
          <p:cNvPr id="6" name="Tijdelijke aanduiding voor voettekst 5">
            <a:extLst>
              <a:ext uri="{FF2B5EF4-FFF2-40B4-BE49-F238E27FC236}">
                <a16:creationId xmlns:a16="http://schemas.microsoft.com/office/drawing/2014/main" id="{5657B835-64F6-411F-90C6-0DE2DDDBE311}"/>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ACD33B94-0250-40E1-9A89-190FBCE2D3F4}"/>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425732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nl-NL"/>
              <a:t>Klik om de stijl te bewerken</a:t>
            </a:r>
            <a:endParaRPr lang="en-US"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902392A3-ACE3-4634-816C-13F687AF699B}" type="datetime1">
              <a:rPr lang="nl-NL" smtClean="0"/>
              <a:t>6-3-2020</a:t>
            </a:fld>
            <a:endParaRPr lang="nl-NL"/>
          </a:p>
        </p:txBody>
      </p:sp>
      <p:sp>
        <p:nvSpPr>
          <p:cNvPr id="8" name="Slide Number Placeholder 7"/>
          <p:cNvSpPr>
            <a:spLocks noGrp="1"/>
          </p:cNvSpPr>
          <p:nvPr>
            <p:ph type="sldNum" sz="quarter" idx="11"/>
          </p:nvPr>
        </p:nvSpPr>
        <p:spPr>
          <a:xfrm>
            <a:off x="8543279" y="4767263"/>
            <a:ext cx="561975" cy="273844"/>
          </a:xfrm>
          <a:prstGeom prst="rect">
            <a:avLst/>
          </a:prstGeom>
        </p:spPr>
        <p:txBody>
          <a:bodyPr/>
          <a:lstStyle/>
          <a:p>
            <a:fld id="{30BE7637-9B3A-4777-8129-D7B21B24517D}" type="slidenum">
              <a:rPr lang="nl-NL" smtClean="0"/>
              <a:t>‹nr.›</a:t>
            </a:fld>
            <a:endParaRPr lang="nl-NL"/>
          </a:p>
        </p:txBody>
      </p:sp>
      <p:sp>
        <p:nvSpPr>
          <p:cNvPr id="9" name="Footer Placeholder 8"/>
          <p:cNvSpPr>
            <a:spLocks noGrp="1"/>
          </p:cNvSpPr>
          <p:nvPr>
            <p:ph type="ftr" sz="quarter" idx="12"/>
          </p:nvPr>
        </p:nvSpPr>
        <p:spPr/>
        <p:txBody>
          <a:bodyPr/>
          <a:lstStyle/>
          <a:p>
            <a:r>
              <a:rPr lang="nl-NL"/>
              <a:t>Voettekst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F804-8FF6-4857-90CC-44CAA1FB8C91}"/>
              </a:ext>
            </a:extLst>
          </p:cNvPr>
          <p:cNvSpPr>
            <a:spLocks noGrp="1"/>
          </p:cNvSpPr>
          <p:nvPr>
            <p:ph type="title"/>
          </p:nvPr>
        </p:nvSpPr>
        <p:spPr>
          <a:xfrm>
            <a:off x="628650" y="273844"/>
            <a:ext cx="7886700" cy="994172"/>
          </a:xfrm>
          <a:prstGeom prst="rect">
            <a:avLst/>
          </a:prstGeom>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42D37133-7EA6-411F-8324-48AFA28FABC0}"/>
              </a:ext>
            </a:extLst>
          </p:cNvPr>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0EB23E-4CE1-4853-9F30-909AE34FEB45}"/>
              </a:ext>
            </a:extLst>
          </p:cNvPr>
          <p:cNvSpPr>
            <a:spLocks noGrp="1"/>
          </p:cNvSpPr>
          <p:nvPr>
            <p:ph type="dt" sz="half" idx="10"/>
          </p:nvPr>
        </p:nvSpPr>
        <p:spPr/>
        <p:txBody>
          <a:bodyPr/>
          <a:lstStyle/>
          <a:p>
            <a:fld id="{AA643936-0D01-4851-8A77-25D9B02ACB79}" type="datetime1">
              <a:rPr lang="nl-NL" smtClean="0"/>
              <a:t>6-3-2020</a:t>
            </a:fld>
            <a:endParaRPr lang="nl-NL"/>
          </a:p>
        </p:txBody>
      </p:sp>
      <p:sp>
        <p:nvSpPr>
          <p:cNvPr id="5" name="Tijdelijke aanduiding voor voettekst 4">
            <a:extLst>
              <a:ext uri="{FF2B5EF4-FFF2-40B4-BE49-F238E27FC236}">
                <a16:creationId xmlns:a16="http://schemas.microsoft.com/office/drawing/2014/main" id="{50838FDD-A969-4F15-A0BB-9E9A1C1846E5}"/>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2F144B2E-A375-4FDD-B445-0D45321D8B78}"/>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937801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99C3F92-C6EC-4272-815E-B1B389D44DDE}"/>
              </a:ext>
            </a:extLst>
          </p:cNvPr>
          <p:cNvSpPr>
            <a:spLocks noGrp="1"/>
          </p:cNvSpPr>
          <p:nvPr>
            <p:ph type="title" orient="vert"/>
          </p:nvPr>
        </p:nvSpPr>
        <p:spPr>
          <a:xfrm>
            <a:off x="6543676" y="273843"/>
            <a:ext cx="1971675" cy="4358879"/>
          </a:xfrm>
          <a:prstGeom prst="rect">
            <a:avLst/>
          </a:prstGeo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C90B98AF-0F52-4A18-BD53-353CC39E8E3A}"/>
              </a:ext>
            </a:extLst>
          </p:cNvPr>
          <p:cNvSpPr>
            <a:spLocks noGrp="1"/>
          </p:cNvSpPr>
          <p:nvPr>
            <p:ph type="body" orient="vert" idx="1"/>
          </p:nvPr>
        </p:nvSpPr>
        <p:spPr>
          <a:xfrm>
            <a:off x="628652" y="273843"/>
            <a:ext cx="5800725" cy="435887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F25579-36E5-41A4-AD23-DBE75D973ADD}"/>
              </a:ext>
            </a:extLst>
          </p:cNvPr>
          <p:cNvSpPr>
            <a:spLocks noGrp="1"/>
          </p:cNvSpPr>
          <p:nvPr>
            <p:ph type="dt" sz="half" idx="10"/>
          </p:nvPr>
        </p:nvSpPr>
        <p:spPr/>
        <p:txBody>
          <a:bodyPr/>
          <a:lstStyle/>
          <a:p>
            <a:fld id="{E11DBF4C-51CB-44C8-856B-89CF6F4D0FDE}" type="datetime1">
              <a:rPr lang="nl-NL" smtClean="0"/>
              <a:t>6-3-2020</a:t>
            </a:fld>
            <a:endParaRPr lang="nl-NL"/>
          </a:p>
        </p:txBody>
      </p:sp>
      <p:sp>
        <p:nvSpPr>
          <p:cNvPr id="5" name="Tijdelijke aanduiding voor voettekst 4">
            <a:extLst>
              <a:ext uri="{FF2B5EF4-FFF2-40B4-BE49-F238E27FC236}">
                <a16:creationId xmlns:a16="http://schemas.microsoft.com/office/drawing/2014/main" id="{C6AA8B9E-6B89-4B98-A35F-AAB442F4139E}"/>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E376FF1D-7E73-485F-80C6-59B3D1C18251}"/>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5967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59731-A1F2-427A-A402-EEEDD53D6B23}"/>
              </a:ext>
            </a:extLst>
          </p:cNvPr>
          <p:cNvSpPr>
            <a:spLocks noGrp="1"/>
          </p:cNvSpPr>
          <p:nvPr>
            <p:ph type="title"/>
          </p:nvPr>
        </p:nvSpPr>
        <p:spPr>
          <a:xfrm>
            <a:off x="628650" y="273844"/>
            <a:ext cx="7886700" cy="994172"/>
          </a:xfrm>
          <a:prstGeom prst="rect">
            <a:avLst/>
          </a:prstGeom>
        </p:spPr>
        <p:txBody>
          <a:body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BE3F319C-3DC1-4782-B624-9751B984B803}"/>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E16103DF-9AF6-4B07-8FD6-020C554E1809}"/>
              </a:ext>
            </a:extLst>
          </p:cNvPr>
          <p:cNvSpPr>
            <a:spLocks noGrp="1"/>
          </p:cNvSpPr>
          <p:nvPr>
            <p:ph type="dt" sz="half" idx="10"/>
          </p:nvPr>
        </p:nvSpPr>
        <p:spPr/>
        <p:txBody>
          <a:bodyPr/>
          <a:lstStyle/>
          <a:p>
            <a:fld id="{361B5AAC-43FA-436C-A8B5-0A0A24B0726C}" type="datetime1">
              <a:rPr lang="nl-NL" smtClean="0"/>
              <a:t>6-3-2020</a:t>
            </a:fld>
            <a:endParaRPr lang="nl-NL"/>
          </a:p>
        </p:txBody>
      </p:sp>
      <p:sp>
        <p:nvSpPr>
          <p:cNvPr id="5" name="Tijdelijke aanduiding voor voettekst 4">
            <a:extLst>
              <a:ext uri="{FF2B5EF4-FFF2-40B4-BE49-F238E27FC236}">
                <a16:creationId xmlns:a16="http://schemas.microsoft.com/office/drawing/2014/main" id="{2DE8D464-944A-4628-A48E-E641ACB9A780}"/>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E6279550-51ED-4782-BC75-9B6770F7875E}"/>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181998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D412D7C7-3DB7-43C5-AFCC-6724A684A7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 y="3"/>
            <a:ext cx="9143999" cy="5143499"/>
          </a:xfrm>
          <a:prstGeom prst="rect">
            <a:avLst/>
          </a:prstGeom>
        </p:spPr>
      </p:pic>
      <p:sp>
        <p:nvSpPr>
          <p:cNvPr id="2" name="Titel 1">
            <a:extLst>
              <a:ext uri="{FF2B5EF4-FFF2-40B4-BE49-F238E27FC236}">
                <a16:creationId xmlns:a16="http://schemas.microsoft.com/office/drawing/2014/main" id="{270851AC-9D8A-4886-9BA1-B7C77C1B8A80}"/>
              </a:ext>
            </a:extLst>
          </p:cNvPr>
          <p:cNvSpPr>
            <a:spLocks noGrp="1"/>
          </p:cNvSpPr>
          <p:nvPr>
            <p:ph type="title"/>
          </p:nvPr>
        </p:nvSpPr>
        <p:spPr>
          <a:xfrm>
            <a:off x="623887" y="1282307"/>
            <a:ext cx="7886700" cy="2139553"/>
          </a:xfrm>
          <a:prstGeom prst="rect">
            <a:avLst/>
          </a:prstGeom>
        </p:spPr>
        <p:txBody>
          <a:bodyPr anchor="b"/>
          <a:lstStyle>
            <a:lvl1pPr>
              <a:defRPr sz="4500"/>
            </a:lvl1pPr>
          </a:lstStyle>
          <a:p>
            <a:r>
              <a:rPr lang="nl-NL"/>
              <a:t>Klik om de stijl te bewerken</a:t>
            </a:r>
          </a:p>
        </p:txBody>
      </p:sp>
      <p:sp>
        <p:nvSpPr>
          <p:cNvPr id="3" name="Tijdelijke aanduiding voor tekst 2">
            <a:extLst>
              <a:ext uri="{FF2B5EF4-FFF2-40B4-BE49-F238E27FC236}">
                <a16:creationId xmlns:a16="http://schemas.microsoft.com/office/drawing/2014/main" id="{C4BEC094-1B30-43F2-82AE-DC03879D94F2}"/>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39" indent="0">
              <a:buNone/>
              <a:defRPr sz="1500">
                <a:solidFill>
                  <a:schemeClr val="tx1">
                    <a:tint val="75000"/>
                  </a:schemeClr>
                </a:solidFill>
              </a:defRPr>
            </a:lvl2pPr>
            <a:lvl3pPr marL="685681" indent="0">
              <a:buNone/>
              <a:defRPr sz="1400">
                <a:solidFill>
                  <a:schemeClr val="tx1">
                    <a:tint val="75000"/>
                  </a:schemeClr>
                </a:solidFill>
              </a:defRPr>
            </a:lvl3pPr>
            <a:lvl4pPr marL="1028522" indent="0">
              <a:buNone/>
              <a:defRPr sz="1200">
                <a:solidFill>
                  <a:schemeClr val="tx1">
                    <a:tint val="75000"/>
                  </a:schemeClr>
                </a:solidFill>
              </a:defRPr>
            </a:lvl4pPr>
            <a:lvl5pPr marL="1371362" indent="0">
              <a:buNone/>
              <a:defRPr sz="1200">
                <a:solidFill>
                  <a:schemeClr val="tx1">
                    <a:tint val="75000"/>
                  </a:schemeClr>
                </a:solidFill>
              </a:defRPr>
            </a:lvl5pPr>
            <a:lvl6pPr marL="1714205" indent="0">
              <a:buNone/>
              <a:defRPr sz="1200">
                <a:solidFill>
                  <a:schemeClr val="tx1">
                    <a:tint val="75000"/>
                  </a:schemeClr>
                </a:solidFill>
              </a:defRPr>
            </a:lvl6pPr>
            <a:lvl7pPr marL="2057042" indent="0">
              <a:buNone/>
              <a:defRPr sz="1200">
                <a:solidFill>
                  <a:schemeClr val="tx1">
                    <a:tint val="75000"/>
                  </a:schemeClr>
                </a:solidFill>
              </a:defRPr>
            </a:lvl7pPr>
            <a:lvl8pPr marL="2399880" indent="0">
              <a:buNone/>
              <a:defRPr sz="1200">
                <a:solidFill>
                  <a:schemeClr val="tx1">
                    <a:tint val="75000"/>
                  </a:schemeClr>
                </a:solidFill>
              </a:defRPr>
            </a:lvl8pPr>
            <a:lvl9pPr marL="2742719" indent="0">
              <a:buNone/>
              <a:defRPr sz="12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9DC94BA2-AF4F-4810-B701-2145D85871AD}"/>
              </a:ext>
            </a:extLst>
          </p:cNvPr>
          <p:cNvSpPr>
            <a:spLocks noGrp="1"/>
          </p:cNvSpPr>
          <p:nvPr>
            <p:ph type="dt" sz="half" idx="10"/>
          </p:nvPr>
        </p:nvSpPr>
        <p:spPr/>
        <p:txBody>
          <a:bodyPr/>
          <a:lstStyle/>
          <a:p>
            <a:fld id="{9C1B8D25-C850-4F9F-8D2E-9427DCAA1F0E}" type="datetime1">
              <a:rPr lang="nl-NL" smtClean="0"/>
              <a:t>6-3-2020</a:t>
            </a:fld>
            <a:endParaRPr lang="nl-NL"/>
          </a:p>
        </p:txBody>
      </p:sp>
      <p:sp>
        <p:nvSpPr>
          <p:cNvPr id="5" name="Tijdelijke aanduiding voor voettekst 4">
            <a:extLst>
              <a:ext uri="{FF2B5EF4-FFF2-40B4-BE49-F238E27FC236}">
                <a16:creationId xmlns:a16="http://schemas.microsoft.com/office/drawing/2014/main" id="{D61CF252-1330-4402-9233-03065CEC9DBA}"/>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20DCEAC8-ACE8-46BE-AFF9-2C01530C1496}"/>
              </a:ext>
            </a:extLst>
          </p:cNvPr>
          <p:cNvSpPr>
            <a:spLocks noGrp="1"/>
          </p:cNvSpPr>
          <p:nvPr>
            <p:ph type="sldNum" sz="quarter" idx="12"/>
          </p:nvPr>
        </p:nvSpPr>
        <p:spPr/>
        <p:txBody>
          <a:bodyPr/>
          <a:lstStyle/>
          <a:p>
            <a:fld id="{FD8D4867-931E-43FF-8E30-ED07ABD4663E}" type="slidenum">
              <a:rPr lang="nl-NL" smtClean="0"/>
              <a:t>‹nr.›</a:t>
            </a:fld>
            <a:endParaRPr lang="nl-NL"/>
          </a:p>
        </p:txBody>
      </p:sp>
      <p:pic>
        <p:nvPicPr>
          <p:cNvPr id="9" name="Afbeelding 8">
            <a:extLst>
              <a:ext uri="{FF2B5EF4-FFF2-40B4-BE49-F238E27FC236}">
                <a16:creationId xmlns:a16="http://schemas.microsoft.com/office/drawing/2014/main" id="{14DD39B0-0DBF-4BB9-8420-5C0F7BD384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53" y="4221047"/>
            <a:ext cx="1380821" cy="651747"/>
          </a:xfrm>
          <a:prstGeom prst="rect">
            <a:avLst/>
          </a:prstGeom>
        </p:spPr>
      </p:pic>
    </p:spTree>
    <p:extLst>
      <p:ext uri="{BB962C8B-B14F-4D97-AF65-F5344CB8AC3E}">
        <p14:creationId xmlns:p14="http://schemas.microsoft.com/office/powerpoint/2010/main" val="285030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8286A-8B07-434A-989B-43F0FB34F563}"/>
              </a:ext>
            </a:extLst>
          </p:cNvPr>
          <p:cNvSpPr>
            <a:spLocks noGrp="1"/>
          </p:cNvSpPr>
          <p:nvPr>
            <p:ph type="title"/>
          </p:nvPr>
        </p:nvSpPr>
        <p:spPr>
          <a:xfrm>
            <a:off x="628650" y="273844"/>
            <a:ext cx="7886700" cy="994172"/>
          </a:xfrm>
          <a:prstGeom prst="rect">
            <a:avLst/>
          </a:prstGeom>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DAB529C-8347-4C5D-9461-A02976B34576}"/>
              </a:ext>
            </a:extLst>
          </p:cNvPr>
          <p:cNvSpPr>
            <a:spLocks noGrp="1"/>
          </p:cNvSpPr>
          <p:nvPr>
            <p:ph sz="half" idx="1"/>
          </p:nvPr>
        </p:nvSpPr>
        <p:spPr>
          <a:xfrm>
            <a:off x="628650" y="1369218"/>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36F99F9D-67E4-49E7-A59E-FF750B9991C4}"/>
              </a:ext>
            </a:extLst>
          </p:cNvPr>
          <p:cNvSpPr>
            <a:spLocks noGrp="1"/>
          </p:cNvSpPr>
          <p:nvPr>
            <p:ph sz="half" idx="2"/>
          </p:nvPr>
        </p:nvSpPr>
        <p:spPr>
          <a:xfrm>
            <a:off x="4629150" y="1369218"/>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CFF89DC9-B537-41C9-A4BA-313B46D4BFFC}"/>
              </a:ext>
            </a:extLst>
          </p:cNvPr>
          <p:cNvSpPr>
            <a:spLocks noGrp="1"/>
          </p:cNvSpPr>
          <p:nvPr>
            <p:ph type="dt" sz="half" idx="10"/>
          </p:nvPr>
        </p:nvSpPr>
        <p:spPr/>
        <p:txBody>
          <a:bodyPr/>
          <a:lstStyle/>
          <a:p>
            <a:fld id="{3E5371EB-DAD6-4F9E-B011-1CF4B25EACBF}" type="datetime1">
              <a:rPr lang="nl-NL" smtClean="0"/>
              <a:t>6-3-2020</a:t>
            </a:fld>
            <a:endParaRPr lang="nl-NL"/>
          </a:p>
        </p:txBody>
      </p:sp>
      <p:sp>
        <p:nvSpPr>
          <p:cNvPr id="6" name="Tijdelijke aanduiding voor voettekst 5">
            <a:extLst>
              <a:ext uri="{FF2B5EF4-FFF2-40B4-BE49-F238E27FC236}">
                <a16:creationId xmlns:a16="http://schemas.microsoft.com/office/drawing/2014/main" id="{7061EC27-6F6C-4887-A14C-412AE0FB4BD4}"/>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6DAE33D0-6A08-4D68-BEE9-0B4F2B788663}"/>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2195597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EE7D9-F56C-4FFB-B72E-86AE7C6C29C9}"/>
              </a:ext>
            </a:extLst>
          </p:cNvPr>
          <p:cNvSpPr>
            <a:spLocks noGrp="1"/>
          </p:cNvSpPr>
          <p:nvPr>
            <p:ph type="title"/>
          </p:nvPr>
        </p:nvSpPr>
        <p:spPr>
          <a:xfrm>
            <a:off x="629841" y="273844"/>
            <a:ext cx="7886700" cy="994172"/>
          </a:xfrm>
          <a:prstGeom prst="rect">
            <a:avLst/>
          </a:prstGeo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6C87457A-1152-4C87-8005-D8A8E0A04532}"/>
              </a:ext>
            </a:extLst>
          </p:cNvPr>
          <p:cNvSpPr>
            <a:spLocks noGrp="1"/>
          </p:cNvSpPr>
          <p:nvPr>
            <p:ph type="body" idx="1"/>
          </p:nvPr>
        </p:nvSpPr>
        <p:spPr>
          <a:xfrm>
            <a:off x="629842" y="1260872"/>
            <a:ext cx="3868340"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nl-NL"/>
              <a:t>Klik om de modelstijlen te bewerken</a:t>
            </a:r>
          </a:p>
        </p:txBody>
      </p:sp>
      <p:sp>
        <p:nvSpPr>
          <p:cNvPr id="4" name="Tijdelijke aanduiding voor inhoud 3">
            <a:extLst>
              <a:ext uri="{FF2B5EF4-FFF2-40B4-BE49-F238E27FC236}">
                <a16:creationId xmlns:a16="http://schemas.microsoft.com/office/drawing/2014/main" id="{59438946-8E00-4BCB-AEF4-65FADED9488B}"/>
              </a:ext>
            </a:extLst>
          </p:cNvPr>
          <p:cNvSpPr>
            <a:spLocks noGrp="1"/>
          </p:cNvSpPr>
          <p:nvPr>
            <p:ph sz="half" idx="2"/>
          </p:nvPr>
        </p:nvSpPr>
        <p:spPr>
          <a:xfrm>
            <a:off x="629842" y="1878806"/>
            <a:ext cx="3868340" cy="27634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1341BA0-8178-46CD-AA1F-02D1C1207214}"/>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nl-NL"/>
              <a:t>Klik om de modelstijlen te bewerken</a:t>
            </a:r>
          </a:p>
        </p:txBody>
      </p:sp>
      <p:sp>
        <p:nvSpPr>
          <p:cNvPr id="6" name="Tijdelijke aanduiding voor inhoud 5">
            <a:extLst>
              <a:ext uri="{FF2B5EF4-FFF2-40B4-BE49-F238E27FC236}">
                <a16:creationId xmlns:a16="http://schemas.microsoft.com/office/drawing/2014/main" id="{443DAE1C-1F5F-4A87-9614-E492B26A1E74}"/>
              </a:ext>
            </a:extLst>
          </p:cNvPr>
          <p:cNvSpPr>
            <a:spLocks noGrp="1"/>
          </p:cNvSpPr>
          <p:nvPr>
            <p:ph sz="quarter" idx="4"/>
          </p:nvPr>
        </p:nvSpPr>
        <p:spPr>
          <a:xfrm>
            <a:off x="4629152" y="1878806"/>
            <a:ext cx="3887391" cy="27634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B3515E1-8ADB-489B-B3C6-577DFD718CDC}"/>
              </a:ext>
            </a:extLst>
          </p:cNvPr>
          <p:cNvSpPr>
            <a:spLocks noGrp="1"/>
          </p:cNvSpPr>
          <p:nvPr>
            <p:ph type="dt" sz="half" idx="10"/>
          </p:nvPr>
        </p:nvSpPr>
        <p:spPr/>
        <p:txBody>
          <a:bodyPr/>
          <a:lstStyle/>
          <a:p>
            <a:fld id="{29891E17-FE46-4F67-9294-7EAE80F55859}" type="datetime1">
              <a:rPr lang="nl-NL" smtClean="0"/>
              <a:t>6-3-2020</a:t>
            </a:fld>
            <a:endParaRPr lang="nl-NL"/>
          </a:p>
        </p:txBody>
      </p:sp>
      <p:sp>
        <p:nvSpPr>
          <p:cNvPr id="8" name="Tijdelijke aanduiding voor voettekst 7">
            <a:extLst>
              <a:ext uri="{FF2B5EF4-FFF2-40B4-BE49-F238E27FC236}">
                <a16:creationId xmlns:a16="http://schemas.microsoft.com/office/drawing/2014/main" id="{F5B043DC-D6FD-44DA-B3B3-BADF6D9D8B9C}"/>
              </a:ext>
            </a:extLst>
          </p:cNvPr>
          <p:cNvSpPr>
            <a:spLocks noGrp="1"/>
          </p:cNvSpPr>
          <p:nvPr>
            <p:ph type="ftr" sz="quarter" idx="11"/>
          </p:nvPr>
        </p:nvSpPr>
        <p:spPr/>
        <p:txBody>
          <a:bodyPr/>
          <a:lstStyle/>
          <a:p>
            <a:r>
              <a:rPr lang="nl-NL"/>
              <a:t>Voettekst</a:t>
            </a:r>
          </a:p>
        </p:txBody>
      </p:sp>
      <p:sp>
        <p:nvSpPr>
          <p:cNvPr id="9" name="Tijdelijke aanduiding voor dianummer 8">
            <a:extLst>
              <a:ext uri="{FF2B5EF4-FFF2-40B4-BE49-F238E27FC236}">
                <a16:creationId xmlns:a16="http://schemas.microsoft.com/office/drawing/2014/main" id="{B6356FAD-8355-49B2-A0C4-4E5FC47A664D}"/>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1905658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2E08B92-0B8F-4412-8167-6445F58070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 y="3"/>
            <a:ext cx="9143999" cy="5143499"/>
          </a:xfrm>
          <a:prstGeom prst="rect">
            <a:avLst/>
          </a:prstGeom>
        </p:spPr>
      </p:pic>
      <p:sp>
        <p:nvSpPr>
          <p:cNvPr id="2" name="Titel 1">
            <a:extLst>
              <a:ext uri="{FF2B5EF4-FFF2-40B4-BE49-F238E27FC236}">
                <a16:creationId xmlns:a16="http://schemas.microsoft.com/office/drawing/2014/main" id="{687F4467-5FAB-4CF4-8EED-AD2979A2EA9C}"/>
              </a:ext>
            </a:extLst>
          </p:cNvPr>
          <p:cNvSpPr>
            <a:spLocks noGrp="1"/>
          </p:cNvSpPr>
          <p:nvPr>
            <p:ph type="title"/>
          </p:nvPr>
        </p:nvSpPr>
        <p:spPr>
          <a:xfrm>
            <a:off x="628650" y="273844"/>
            <a:ext cx="7886700" cy="994172"/>
          </a:xfrm>
          <a:prstGeom prst="rect">
            <a:avLst/>
          </a:prstGeom>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E71967D7-5670-4308-95A7-85E8C8DFCF43}"/>
              </a:ext>
            </a:extLst>
          </p:cNvPr>
          <p:cNvSpPr>
            <a:spLocks noGrp="1"/>
          </p:cNvSpPr>
          <p:nvPr>
            <p:ph type="dt" sz="half" idx="10"/>
          </p:nvPr>
        </p:nvSpPr>
        <p:spPr/>
        <p:txBody>
          <a:bodyPr/>
          <a:lstStyle/>
          <a:p>
            <a:fld id="{425238C9-1886-433F-904A-B774DC8B5217}" type="datetime1">
              <a:rPr lang="nl-NL" smtClean="0"/>
              <a:t>6-3-2020</a:t>
            </a:fld>
            <a:endParaRPr lang="nl-NL"/>
          </a:p>
        </p:txBody>
      </p:sp>
      <p:sp>
        <p:nvSpPr>
          <p:cNvPr id="4" name="Tijdelijke aanduiding voor voettekst 3">
            <a:extLst>
              <a:ext uri="{FF2B5EF4-FFF2-40B4-BE49-F238E27FC236}">
                <a16:creationId xmlns:a16="http://schemas.microsoft.com/office/drawing/2014/main" id="{E06D8F11-74A9-42F2-A123-BDB6A287E255}"/>
              </a:ext>
            </a:extLst>
          </p:cNvPr>
          <p:cNvSpPr>
            <a:spLocks noGrp="1"/>
          </p:cNvSpPr>
          <p:nvPr>
            <p:ph type="ftr" sz="quarter" idx="11"/>
          </p:nvPr>
        </p:nvSpPr>
        <p:spPr/>
        <p:txBody>
          <a:bodyPr/>
          <a:lstStyle/>
          <a:p>
            <a:r>
              <a:rPr lang="nl-NL"/>
              <a:t>Voettekst</a:t>
            </a:r>
          </a:p>
        </p:txBody>
      </p:sp>
      <p:sp>
        <p:nvSpPr>
          <p:cNvPr id="5" name="Tijdelijke aanduiding voor dianummer 4">
            <a:extLst>
              <a:ext uri="{FF2B5EF4-FFF2-40B4-BE49-F238E27FC236}">
                <a16:creationId xmlns:a16="http://schemas.microsoft.com/office/drawing/2014/main" id="{FF825483-8836-407C-82DB-2F8D664612A6}"/>
              </a:ext>
            </a:extLst>
          </p:cNvPr>
          <p:cNvSpPr>
            <a:spLocks noGrp="1"/>
          </p:cNvSpPr>
          <p:nvPr>
            <p:ph type="sldNum" sz="quarter" idx="12"/>
          </p:nvPr>
        </p:nvSpPr>
        <p:spPr/>
        <p:txBody>
          <a:bodyPr/>
          <a:lstStyle/>
          <a:p>
            <a:fld id="{FD8D4867-931E-43FF-8E30-ED07ABD4663E}" type="slidenum">
              <a:rPr lang="nl-NL" smtClean="0"/>
              <a:t>‹nr.›</a:t>
            </a:fld>
            <a:endParaRPr lang="nl-NL"/>
          </a:p>
        </p:txBody>
      </p:sp>
      <p:pic>
        <p:nvPicPr>
          <p:cNvPr id="8" name="Afbeelding 7">
            <a:extLst>
              <a:ext uri="{FF2B5EF4-FFF2-40B4-BE49-F238E27FC236}">
                <a16:creationId xmlns:a16="http://schemas.microsoft.com/office/drawing/2014/main" id="{F82EABDD-4980-4972-8FCF-BCAE0E995D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53" y="4221047"/>
            <a:ext cx="1380821" cy="651747"/>
          </a:xfrm>
          <a:prstGeom prst="rect">
            <a:avLst/>
          </a:prstGeom>
        </p:spPr>
      </p:pic>
    </p:spTree>
    <p:extLst>
      <p:ext uri="{BB962C8B-B14F-4D97-AF65-F5344CB8AC3E}">
        <p14:creationId xmlns:p14="http://schemas.microsoft.com/office/powerpoint/2010/main" val="3565132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8F70547-ECB3-43C3-9389-4F8069673D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 y="3"/>
            <a:ext cx="9143999" cy="5143499"/>
          </a:xfrm>
          <a:prstGeom prst="rect">
            <a:avLst/>
          </a:prstGeom>
        </p:spPr>
      </p:pic>
      <p:sp>
        <p:nvSpPr>
          <p:cNvPr id="2" name="Tijdelijke aanduiding voor datum 1">
            <a:extLst>
              <a:ext uri="{FF2B5EF4-FFF2-40B4-BE49-F238E27FC236}">
                <a16:creationId xmlns:a16="http://schemas.microsoft.com/office/drawing/2014/main" id="{A1BE4ED7-11F8-45A5-91C8-AD7A6C0DA4EF}"/>
              </a:ext>
            </a:extLst>
          </p:cNvPr>
          <p:cNvSpPr>
            <a:spLocks noGrp="1"/>
          </p:cNvSpPr>
          <p:nvPr>
            <p:ph type="dt" sz="half" idx="10"/>
          </p:nvPr>
        </p:nvSpPr>
        <p:spPr/>
        <p:txBody>
          <a:bodyPr/>
          <a:lstStyle/>
          <a:p>
            <a:fld id="{91E2F4AF-D9AB-4A75-8845-CCF0F59AD0C6}" type="datetime1">
              <a:rPr lang="nl-NL" smtClean="0"/>
              <a:t>6-3-2020</a:t>
            </a:fld>
            <a:endParaRPr lang="nl-NL"/>
          </a:p>
        </p:txBody>
      </p:sp>
      <p:sp>
        <p:nvSpPr>
          <p:cNvPr id="3" name="Tijdelijke aanduiding voor voettekst 2">
            <a:extLst>
              <a:ext uri="{FF2B5EF4-FFF2-40B4-BE49-F238E27FC236}">
                <a16:creationId xmlns:a16="http://schemas.microsoft.com/office/drawing/2014/main" id="{804B6B91-9E79-4457-BD27-D54E2225B17E}"/>
              </a:ext>
            </a:extLst>
          </p:cNvPr>
          <p:cNvSpPr>
            <a:spLocks noGrp="1"/>
          </p:cNvSpPr>
          <p:nvPr>
            <p:ph type="ftr" sz="quarter" idx="11"/>
          </p:nvPr>
        </p:nvSpPr>
        <p:spPr/>
        <p:txBody>
          <a:bodyPr/>
          <a:lstStyle/>
          <a:p>
            <a:r>
              <a:rPr lang="nl-NL"/>
              <a:t>Voettekst</a:t>
            </a:r>
          </a:p>
        </p:txBody>
      </p:sp>
      <p:sp>
        <p:nvSpPr>
          <p:cNvPr id="4" name="Tijdelijke aanduiding voor dianummer 3">
            <a:extLst>
              <a:ext uri="{FF2B5EF4-FFF2-40B4-BE49-F238E27FC236}">
                <a16:creationId xmlns:a16="http://schemas.microsoft.com/office/drawing/2014/main" id="{F187EBD8-5AC8-41F5-A889-37ACFA5F366D}"/>
              </a:ext>
            </a:extLst>
          </p:cNvPr>
          <p:cNvSpPr>
            <a:spLocks noGrp="1"/>
          </p:cNvSpPr>
          <p:nvPr>
            <p:ph type="sldNum" sz="quarter" idx="12"/>
          </p:nvPr>
        </p:nvSpPr>
        <p:spPr/>
        <p:txBody>
          <a:bodyPr/>
          <a:lstStyle/>
          <a:p>
            <a:fld id="{FD8D4867-931E-43FF-8E30-ED07ABD4663E}" type="slidenum">
              <a:rPr lang="nl-NL" smtClean="0"/>
              <a:t>‹nr.›</a:t>
            </a:fld>
            <a:endParaRPr lang="nl-NL"/>
          </a:p>
        </p:txBody>
      </p:sp>
      <p:pic>
        <p:nvPicPr>
          <p:cNvPr id="7" name="Afbeelding 6">
            <a:extLst>
              <a:ext uri="{FF2B5EF4-FFF2-40B4-BE49-F238E27FC236}">
                <a16:creationId xmlns:a16="http://schemas.microsoft.com/office/drawing/2014/main" id="{61983CBF-1F1D-48A0-9AA8-C4C8E4E509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53" y="4221047"/>
            <a:ext cx="1380821" cy="651747"/>
          </a:xfrm>
          <a:prstGeom prst="rect">
            <a:avLst/>
          </a:prstGeom>
        </p:spPr>
      </p:pic>
    </p:spTree>
    <p:extLst>
      <p:ext uri="{BB962C8B-B14F-4D97-AF65-F5344CB8AC3E}">
        <p14:creationId xmlns:p14="http://schemas.microsoft.com/office/powerpoint/2010/main" val="3281489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82753-7050-42A8-A6C9-D431465FF63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nl-NL"/>
              <a:t>Klik om de stijl te bewerken</a:t>
            </a:r>
          </a:p>
        </p:txBody>
      </p:sp>
      <p:sp>
        <p:nvSpPr>
          <p:cNvPr id="3" name="Tijdelijke aanduiding voor inhoud 2">
            <a:extLst>
              <a:ext uri="{FF2B5EF4-FFF2-40B4-BE49-F238E27FC236}">
                <a16:creationId xmlns:a16="http://schemas.microsoft.com/office/drawing/2014/main" id="{9929C4DF-40F0-4B22-BF12-F6B30285E564}"/>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a:extLst>
              <a:ext uri="{FF2B5EF4-FFF2-40B4-BE49-F238E27FC236}">
                <a16:creationId xmlns:a16="http://schemas.microsoft.com/office/drawing/2014/main" id="{3C017AA9-9ABE-495D-BB3E-178935C906B1}"/>
              </a:ext>
            </a:extLst>
          </p:cNvPr>
          <p:cNvSpPr>
            <a:spLocks noGrp="1"/>
          </p:cNvSpPr>
          <p:nvPr>
            <p:ph type="body" sz="half" idx="2"/>
          </p:nvPr>
        </p:nvSpPr>
        <p:spPr>
          <a:xfrm>
            <a:off x="629841" y="1543051"/>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EE25E4A2-BE1D-4612-B433-3CAEDDB43D81}"/>
              </a:ext>
            </a:extLst>
          </p:cNvPr>
          <p:cNvSpPr>
            <a:spLocks noGrp="1"/>
          </p:cNvSpPr>
          <p:nvPr>
            <p:ph type="dt" sz="half" idx="10"/>
          </p:nvPr>
        </p:nvSpPr>
        <p:spPr/>
        <p:txBody>
          <a:bodyPr/>
          <a:lstStyle/>
          <a:p>
            <a:fld id="{081F2B6E-C806-4CB1-AB9A-74C8B6AF3443}" type="datetime1">
              <a:rPr lang="nl-NL" smtClean="0"/>
              <a:t>6-3-2020</a:t>
            </a:fld>
            <a:endParaRPr lang="nl-NL"/>
          </a:p>
        </p:txBody>
      </p:sp>
      <p:sp>
        <p:nvSpPr>
          <p:cNvPr id="6" name="Tijdelijke aanduiding voor voettekst 5">
            <a:extLst>
              <a:ext uri="{FF2B5EF4-FFF2-40B4-BE49-F238E27FC236}">
                <a16:creationId xmlns:a16="http://schemas.microsoft.com/office/drawing/2014/main" id="{F60BFEBE-D7D6-40E1-A63D-017A31D6EF52}"/>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A77BE17D-649F-4178-92CB-286BAA5DE63D}"/>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3407265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219EB-ABB6-44F6-8D1D-D7FEEC6AE3F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nl-NL"/>
              <a:t>Klik om de stijl te bewerken</a:t>
            </a:r>
          </a:p>
        </p:txBody>
      </p:sp>
      <p:sp>
        <p:nvSpPr>
          <p:cNvPr id="4" name="Tijdelijke aanduiding voor tekst 3">
            <a:extLst>
              <a:ext uri="{FF2B5EF4-FFF2-40B4-BE49-F238E27FC236}">
                <a16:creationId xmlns:a16="http://schemas.microsoft.com/office/drawing/2014/main" id="{96FC9812-8EB1-455F-B78C-5B032123B36B}"/>
              </a:ext>
            </a:extLst>
          </p:cNvPr>
          <p:cNvSpPr>
            <a:spLocks noGrp="1"/>
          </p:cNvSpPr>
          <p:nvPr>
            <p:ph type="body" sz="half" idx="2"/>
          </p:nvPr>
        </p:nvSpPr>
        <p:spPr>
          <a:xfrm>
            <a:off x="629841" y="1543051"/>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2174644F-139B-436F-B36D-4A2928384098}"/>
              </a:ext>
            </a:extLst>
          </p:cNvPr>
          <p:cNvSpPr>
            <a:spLocks noGrp="1"/>
          </p:cNvSpPr>
          <p:nvPr>
            <p:ph type="dt" sz="half" idx="10"/>
          </p:nvPr>
        </p:nvSpPr>
        <p:spPr/>
        <p:txBody>
          <a:bodyPr/>
          <a:lstStyle/>
          <a:p>
            <a:fld id="{E57A4C89-7964-4098-91F2-274E90BA4E81}" type="datetime1">
              <a:rPr lang="nl-NL" smtClean="0"/>
              <a:t>6-3-2020</a:t>
            </a:fld>
            <a:endParaRPr lang="nl-NL"/>
          </a:p>
        </p:txBody>
      </p:sp>
      <p:sp>
        <p:nvSpPr>
          <p:cNvPr id="6" name="Tijdelijke aanduiding voor voettekst 5">
            <a:extLst>
              <a:ext uri="{FF2B5EF4-FFF2-40B4-BE49-F238E27FC236}">
                <a16:creationId xmlns:a16="http://schemas.microsoft.com/office/drawing/2014/main" id="{5657B835-64F6-411F-90C6-0DE2DDDBE311}"/>
              </a:ext>
            </a:extLst>
          </p:cNvPr>
          <p:cNvSpPr>
            <a:spLocks noGrp="1"/>
          </p:cNvSpPr>
          <p:nvPr>
            <p:ph type="ftr" sz="quarter" idx="11"/>
          </p:nvPr>
        </p:nvSpPr>
        <p:spPr/>
        <p:txBody>
          <a:bodyPr/>
          <a:lstStyle/>
          <a:p>
            <a:r>
              <a:rPr lang="nl-NL"/>
              <a:t>Voettekst</a:t>
            </a:r>
          </a:p>
        </p:txBody>
      </p:sp>
      <p:sp>
        <p:nvSpPr>
          <p:cNvPr id="7" name="Tijdelijke aanduiding voor dianummer 6">
            <a:extLst>
              <a:ext uri="{FF2B5EF4-FFF2-40B4-BE49-F238E27FC236}">
                <a16:creationId xmlns:a16="http://schemas.microsoft.com/office/drawing/2014/main" id="{ACD33B94-0250-40E1-9A89-190FBCE2D3F4}"/>
              </a:ext>
            </a:extLst>
          </p:cNvPr>
          <p:cNvSpPr>
            <a:spLocks noGrp="1"/>
          </p:cNvSpPr>
          <p:nvPr>
            <p:ph type="sldNum" sz="quarter" idx="12"/>
          </p:nvPr>
        </p:nvSpPr>
        <p:spPr/>
        <p:txBody>
          <a:bodyPr/>
          <a:lstStyle/>
          <a:p>
            <a:fld id="{FD8D4867-931E-43FF-8E30-ED07ABD4663E}" type="slidenum">
              <a:rPr lang="nl-NL" smtClean="0"/>
              <a:t>‹nr.›</a:t>
            </a:fld>
            <a:endParaRPr lang="nl-NL"/>
          </a:p>
        </p:txBody>
      </p:sp>
      <p:sp>
        <p:nvSpPr>
          <p:cNvPr id="8" name="Tijdelijke aanduiding voor afbeelding 2">
            <a:extLst>
              <a:ext uri="{FF2B5EF4-FFF2-40B4-BE49-F238E27FC236}">
                <a16:creationId xmlns:a16="http://schemas.microsoft.com/office/drawing/2014/main" id="{A804D6E9-78AC-4DEC-BEBA-33491A7E1FE6}"/>
              </a:ext>
            </a:extLst>
          </p:cNvPr>
          <p:cNvSpPr>
            <a:spLocks noGrp="1"/>
          </p:cNvSpPr>
          <p:nvPr>
            <p:ph type="pic" idx="1"/>
          </p:nvPr>
        </p:nvSpPr>
        <p:spPr>
          <a:xfrm>
            <a:off x="3804385" y="342908"/>
            <a:ext cx="4712156" cy="3627521"/>
          </a:xfrm>
        </p:spPr>
        <p:txBody>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397126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 'onderzoek'">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p:txBody>
          <a:bodyPr/>
          <a:lstStyle/>
          <a:p>
            <a:r>
              <a:rPr lang="nl-NL" dirty="0"/>
              <a:t>Voettekst</a:t>
            </a:r>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p:txBody>
          <a:bodyPr/>
          <a:lstStyle/>
          <a:p>
            <a:fld id="{FBABD89A-8CD6-4380-B08D-3CC0C55C8A9C}" type="datetime1">
              <a:rPr lang="nl-NL" smtClean="0"/>
              <a:t>6-3-2020</a:t>
            </a:fld>
            <a:endParaRPr lang="nl-NL" dirty="0"/>
          </a:p>
        </p:txBody>
      </p:sp>
      <p:sp>
        <p:nvSpPr>
          <p:cNvPr id="5" name="Tijdelijke aanduiding voor titel 1">
            <a:extLst>
              <a:ext uri="{FF2B5EF4-FFF2-40B4-BE49-F238E27FC236}">
                <a16:creationId xmlns:a16="http://schemas.microsoft.com/office/drawing/2014/main" id="{2684EE33-DA4C-49D7-B059-2FD0E6F523DA}"/>
              </a:ext>
            </a:extLst>
          </p:cNvPr>
          <p:cNvSpPr>
            <a:spLocks noGrp="1"/>
          </p:cNvSpPr>
          <p:nvPr>
            <p:ph type="title"/>
          </p:nvPr>
        </p:nvSpPr>
        <p:spPr>
          <a:xfrm>
            <a:off x="710946" y="1021366"/>
            <a:ext cx="3861054" cy="2126456"/>
          </a:xfrm>
          <a:prstGeom prst="rect">
            <a:avLst/>
          </a:prstGeom>
        </p:spPr>
        <p:txBody>
          <a:bodyPr vert="horz" lIns="68577" tIns="34289" rIns="68577" bIns="34289" rtlCol="0" anchor="ctr">
            <a:normAutofit/>
          </a:bodyPr>
          <a:lstStyle/>
          <a:p>
            <a:r>
              <a:rPr lang="nl-NL"/>
              <a:t>Klik om de stijl te bewerken</a:t>
            </a:r>
            <a:endParaRPr lang="nl-NL" dirty="0"/>
          </a:p>
        </p:txBody>
      </p:sp>
    </p:spTree>
    <p:extLst>
      <p:ext uri="{BB962C8B-B14F-4D97-AF65-F5344CB8AC3E}">
        <p14:creationId xmlns:p14="http://schemas.microsoft.com/office/powerpoint/2010/main" val="264086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F804-8FF6-4857-90CC-44CAA1FB8C91}"/>
              </a:ext>
            </a:extLst>
          </p:cNvPr>
          <p:cNvSpPr>
            <a:spLocks noGrp="1"/>
          </p:cNvSpPr>
          <p:nvPr>
            <p:ph type="title"/>
          </p:nvPr>
        </p:nvSpPr>
        <p:spPr>
          <a:xfrm>
            <a:off x="628650" y="273844"/>
            <a:ext cx="7886700" cy="994172"/>
          </a:xfrm>
          <a:prstGeom prst="rect">
            <a:avLst/>
          </a:prstGeom>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42D37133-7EA6-411F-8324-48AFA28FABC0}"/>
              </a:ext>
            </a:extLst>
          </p:cNvPr>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0EB23E-4CE1-4853-9F30-909AE34FEB45}"/>
              </a:ext>
            </a:extLst>
          </p:cNvPr>
          <p:cNvSpPr>
            <a:spLocks noGrp="1"/>
          </p:cNvSpPr>
          <p:nvPr>
            <p:ph type="dt" sz="half" idx="10"/>
          </p:nvPr>
        </p:nvSpPr>
        <p:spPr/>
        <p:txBody>
          <a:bodyPr/>
          <a:lstStyle/>
          <a:p>
            <a:fld id="{C51B5E25-D8A9-4893-9899-5FD953CD95D3}" type="datetime1">
              <a:rPr lang="nl-NL" smtClean="0"/>
              <a:t>6-3-2020</a:t>
            </a:fld>
            <a:endParaRPr lang="nl-NL"/>
          </a:p>
        </p:txBody>
      </p:sp>
      <p:sp>
        <p:nvSpPr>
          <p:cNvPr id="5" name="Tijdelijke aanduiding voor voettekst 4">
            <a:extLst>
              <a:ext uri="{FF2B5EF4-FFF2-40B4-BE49-F238E27FC236}">
                <a16:creationId xmlns:a16="http://schemas.microsoft.com/office/drawing/2014/main" id="{50838FDD-A969-4F15-A0BB-9E9A1C1846E5}"/>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2F144B2E-A375-4FDD-B445-0D45321D8B78}"/>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566726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99C3F92-C6EC-4272-815E-B1B389D44DDE}"/>
              </a:ext>
            </a:extLst>
          </p:cNvPr>
          <p:cNvSpPr>
            <a:spLocks noGrp="1"/>
          </p:cNvSpPr>
          <p:nvPr>
            <p:ph type="title" orient="vert"/>
          </p:nvPr>
        </p:nvSpPr>
        <p:spPr>
          <a:xfrm>
            <a:off x="6543676" y="273843"/>
            <a:ext cx="1971675" cy="4358879"/>
          </a:xfrm>
          <a:prstGeom prst="rect">
            <a:avLst/>
          </a:prstGeo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C90B98AF-0F52-4A18-BD53-353CC39E8E3A}"/>
              </a:ext>
            </a:extLst>
          </p:cNvPr>
          <p:cNvSpPr>
            <a:spLocks noGrp="1"/>
          </p:cNvSpPr>
          <p:nvPr>
            <p:ph type="body" orient="vert" idx="1"/>
          </p:nvPr>
        </p:nvSpPr>
        <p:spPr>
          <a:xfrm>
            <a:off x="628652" y="273843"/>
            <a:ext cx="5800725" cy="435887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F25579-36E5-41A4-AD23-DBE75D973ADD}"/>
              </a:ext>
            </a:extLst>
          </p:cNvPr>
          <p:cNvSpPr>
            <a:spLocks noGrp="1"/>
          </p:cNvSpPr>
          <p:nvPr>
            <p:ph type="dt" sz="half" idx="10"/>
          </p:nvPr>
        </p:nvSpPr>
        <p:spPr/>
        <p:txBody>
          <a:bodyPr/>
          <a:lstStyle/>
          <a:p>
            <a:fld id="{366589CE-716D-4464-9799-440D9F1520AE}" type="datetime1">
              <a:rPr lang="nl-NL" smtClean="0"/>
              <a:t>6-3-2020</a:t>
            </a:fld>
            <a:endParaRPr lang="nl-NL"/>
          </a:p>
        </p:txBody>
      </p:sp>
      <p:sp>
        <p:nvSpPr>
          <p:cNvPr id="5" name="Tijdelijke aanduiding voor voettekst 4">
            <a:extLst>
              <a:ext uri="{FF2B5EF4-FFF2-40B4-BE49-F238E27FC236}">
                <a16:creationId xmlns:a16="http://schemas.microsoft.com/office/drawing/2014/main" id="{C6AA8B9E-6B89-4B98-A35F-AAB442F4139E}"/>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E376FF1D-7E73-485F-80C6-59B3D1C18251}"/>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2668558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Achterblad 'zor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3DF6361-CE04-44C3-9CCD-FBD60F0F6D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500"/>
            <a:ext cx="9137142" cy="5139642"/>
          </a:xfrm>
          <a:prstGeom prst="rect">
            <a:avLst/>
          </a:prstGeom>
        </p:spPr>
      </p:pic>
      <p:pic>
        <p:nvPicPr>
          <p:cNvPr id="4" name="Afbeelding 3">
            <a:extLst>
              <a:ext uri="{FF2B5EF4-FFF2-40B4-BE49-F238E27FC236}">
                <a16:creationId xmlns:a16="http://schemas.microsoft.com/office/drawing/2014/main" id="{E578CBC9-2F04-4B04-AB3B-CF55074AEB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 y="0"/>
            <a:ext cx="9143999" cy="5143500"/>
          </a:xfrm>
          <a:prstGeom prst="rect">
            <a:avLst/>
          </a:prstGeom>
        </p:spPr>
      </p:pic>
      <p:sp>
        <p:nvSpPr>
          <p:cNvPr id="7" name="Tekstvak 6">
            <a:extLst>
              <a:ext uri="{FF2B5EF4-FFF2-40B4-BE49-F238E27FC236}">
                <a16:creationId xmlns:a16="http://schemas.microsoft.com/office/drawing/2014/main" id="{BCFFA0FB-83DA-4688-8438-501E4B9ACEAC}"/>
              </a:ext>
            </a:extLst>
          </p:cNvPr>
          <p:cNvSpPr txBox="1"/>
          <p:nvPr userDrawn="1"/>
        </p:nvSpPr>
        <p:spPr>
          <a:xfrm>
            <a:off x="760248" y="2496952"/>
            <a:ext cx="7623515" cy="807914"/>
          </a:xfrm>
          <a:prstGeom prst="rect">
            <a:avLst/>
          </a:prstGeom>
          <a:noFill/>
        </p:spPr>
        <p:txBody>
          <a:bodyPr wrap="square" lIns="68568" tIns="34289" rIns="68568" bIns="34289" rtlCol="0">
            <a:spAutoFit/>
          </a:bodyPr>
          <a:lstStyle/>
          <a:p>
            <a:r>
              <a:rPr lang="nl-NL" sz="2400" b="1"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Bouwen aan de toekomst </a:t>
            </a:r>
          </a:p>
          <a:p>
            <a:r>
              <a:rPr lang="nl-NL" sz="2400" b="1"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van gezondheid</a:t>
            </a:r>
          </a:p>
        </p:txBody>
      </p:sp>
      <p:pic>
        <p:nvPicPr>
          <p:cNvPr id="8" name="Afbeelding 7">
            <a:extLst>
              <a:ext uri="{FF2B5EF4-FFF2-40B4-BE49-F238E27FC236}">
                <a16:creationId xmlns:a16="http://schemas.microsoft.com/office/drawing/2014/main" id="{91D836D2-84D1-4A22-8B53-48056CD19B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15754" y="4221047"/>
            <a:ext cx="1380821" cy="651747"/>
          </a:xfrm>
          <a:prstGeom prst="rect">
            <a:avLst/>
          </a:prstGeom>
        </p:spPr>
      </p:pic>
    </p:spTree>
    <p:extLst>
      <p:ext uri="{BB962C8B-B14F-4D97-AF65-F5344CB8AC3E}">
        <p14:creationId xmlns:p14="http://schemas.microsoft.com/office/powerpoint/2010/main" val="1095702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Achterblad 'onderzoek'">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A5693CA-EB82-4AA7-89D2-9CFEF7FFC8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28090" y="2"/>
            <a:ext cx="7711486" cy="5143501"/>
          </a:xfrm>
          <a:prstGeom prst="rect">
            <a:avLst/>
          </a:prstGeom>
        </p:spPr>
      </p:pic>
      <p:pic>
        <p:nvPicPr>
          <p:cNvPr id="3" name="Afbeelding 2">
            <a:extLst>
              <a:ext uri="{FF2B5EF4-FFF2-40B4-BE49-F238E27FC236}">
                <a16:creationId xmlns:a16="http://schemas.microsoft.com/office/drawing/2014/main" id="{AB5167F0-2EB2-465D-833A-79B05DF8D3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088"/>
          <a:stretch/>
        </p:blipFill>
        <p:spPr>
          <a:xfrm rot="10800000">
            <a:off x="-100622" y="0"/>
            <a:ext cx="7937031" cy="5143500"/>
          </a:xfrm>
          <a:prstGeom prst="rect">
            <a:avLst/>
          </a:prstGeom>
        </p:spPr>
      </p:pic>
      <p:sp>
        <p:nvSpPr>
          <p:cNvPr id="7" name="Tekstvak 6">
            <a:extLst>
              <a:ext uri="{FF2B5EF4-FFF2-40B4-BE49-F238E27FC236}">
                <a16:creationId xmlns:a16="http://schemas.microsoft.com/office/drawing/2014/main" id="{BCFFA0FB-83DA-4688-8438-501E4B9ACEAC}"/>
              </a:ext>
            </a:extLst>
          </p:cNvPr>
          <p:cNvSpPr txBox="1"/>
          <p:nvPr userDrawn="1"/>
        </p:nvSpPr>
        <p:spPr>
          <a:xfrm>
            <a:off x="760248" y="395259"/>
            <a:ext cx="7623515" cy="438581"/>
          </a:xfrm>
          <a:prstGeom prst="rect">
            <a:avLst/>
          </a:prstGeom>
          <a:noFill/>
        </p:spPr>
        <p:txBody>
          <a:bodyPr wrap="square" lIns="68568" tIns="34289" rIns="68568" bIns="34289" rtlCol="0">
            <a:spAutoFit/>
          </a:bodyPr>
          <a:lstStyle/>
          <a:p>
            <a:r>
              <a:rPr lang="nl-NL" sz="2400" b="1" dirty="0">
                <a:solidFill>
                  <a:srgbClr val="003183"/>
                </a:solidFill>
                <a:effectLst/>
                <a:latin typeface="Verdana" panose="020B0604030504040204" pitchFamily="34" charset="0"/>
                <a:ea typeface="Verdana" panose="020B0604030504040204" pitchFamily="34" charset="0"/>
              </a:rPr>
              <a:t>Bouwen aan de </a:t>
            </a:r>
            <a:r>
              <a:rPr lang="nl-NL" sz="2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toekomst van gezondheid</a:t>
            </a:r>
          </a:p>
        </p:txBody>
      </p:sp>
      <p:pic>
        <p:nvPicPr>
          <p:cNvPr id="9" name="Afbeelding 8">
            <a:extLst>
              <a:ext uri="{FF2B5EF4-FFF2-40B4-BE49-F238E27FC236}">
                <a16:creationId xmlns:a16="http://schemas.microsoft.com/office/drawing/2014/main" id="{F24347C9-5DA1-4B25-AE11-174568F5D6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0866" y="4221047"/>
            <a:ext cx="1380821" cy="651747"/>
          </a:xfrm>
          <a:prstGeom prst="rect">
            <a:avLst/>
          </a:prstGeom>
        </p:spPr>
      </p:pic>
    </p:spTree>
    <p:extLst>
      <p:ext uri="{BB962C8B-B14F-4D97-AF65-F5344CB8AC3E}">
        <p14:creationId xmlns:p14="http://schemas.microsoft.com/office/powerpoint/2010/main" val="3408005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Achterblad 'van mens tot mens' 2">
    <p:spTree>
      <p:nvGrpSpPr>
        <p:cNvPr id="1" name=""/>
        <p:cNvGrpSpPr/>
        <p:nvPr/>
      </p:nvGrpSpPr>
      <p:grpSpPr>
        <a:xfrm>
          <a:off x="0" y="0"/>
          <a:ext cx="0" cy="0"/>
          <a:chOff x="0" y="0"/>
          <a:chExt cx="0" cy="0"/>
        </a:xfrm>
      </p:grpSpPr>
      <p:pic>
        <p:nvPicPr>
          <p:cNvPr id="5" name="Afbeelding 4" descr="Afbeelding met persoon, binnen, man, ziekenhuiskamer&#10;&#10;Automatisch gegenereerde beschrijving">
            <a:extLst>
              <a:ext uri="{FF2B5EF4-FFF2-40B4-BE49-F238E27FC236}">
                <a16:creationId xmlns:a16="http://schemas.microsoft.com/office/drawing/2014/main" id="{D87A928C-7D09-4326-9086-6CE9304E97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600" b="2924"/>
          <a:stretch/>
        </p:blipFill>
        <p:spPr>
          <a:xfrm>
            <a:off x="-13716" y="0"/>
            <a:ext cx="9144000" cy="5088636"/>
          </a:xfrm>
          <a:prstGeom prst="rect">
            <a:avLst/>
          </a:prstGeom>
        </p:spPr>
      </p:pic>
      <p:pic>
        <p:nvPicPr>
          <p:cNvPr id="10" name="Afbeelding 9">
            <a:extLst>
              <a:ext uri="{FF2B5EF4-FFF2-40B4-BE49-F238E27FC236}">
                <a16:creationId xmlns:a16="http://schemas.microsoft.com/office/drawing/2014/main" id="{606F1AD4-083B-461F-B880-58DA8A33B9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 y="0"/>
            <a:ext cx="9143999" cy="5143500"/>
          </a:xfrm>
          <a:prstGeom prst="rect">
            <a:avLst/>
          </a:prstGeom>
        </p:spPr>
      </p:pic>
      <p:sp>
        <p:nvSpPr>
          <p:cNvPr id="7" name="Tekstvak 6">
            <a:extLst>
              <a:ext uri="{FF2B5EF4-FFF2-40B4-BE49-F238E27FC236}">
                <a16:creationId xmlns:a16="http://schemas.microsoft.com/office/drawing/2014/main" id="{BCFFA0FB-83DA-4688-8438-501E4B9ACEAC}"/>
              </a:ext>
            </a:extLst>
          </p:cNvPr>
          <p:cNvSpPr txBox="1"/>
          <p:nvPr userDrawn="1"/>
        </p:nvSpPr>
        <p:spPr>
          <a:xfrm>
            <a:off x="2989098" y="1289305"/>
            <a:ext cx="7623515" cy="807914"/>
          </a:xfrm>
          <a:prstGeom prst="rect">
            <a:avLst/>
          </a:prstGeom>
          <a:noFill/>
        </p:spPr>
        <p:txBody>
          <a:bodyPr wrap="square" lIns="68568" tIns="34289" rIns="68568" bIns="34289" rtlCol="0">
            <a:spAutoFit/>
          </a:bodyPr>
          <a:lstStyle/>
          <a:p>
            <a:r>
              <a:rPr lang="nl-NL" sz="2400" b="1"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Bouwen aan de </a:t>
            </a:r>
          </a:p>
          <a:p>
            <a:r>
              <a:rPr lang="nl-NL" sz="2400" b="1"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toekomst van gezondheid</a:t>
            </a:r>
          </a:p>
        </p:txBody>
      </p:sp>
      <p:pic>
        <p:nvPicPr>
          <p:cNvPr id="11" name="Afbeelding 10">
            <a:extLst>
              <a:ext uri="{FF2B5EF4-FFF2-40B4-BE49-F238E27FC236}">
                <a16:creationId xmlns:a16="http://schemas.microsoft.com/office/drawing/2014/main" id="{D6974558-0FEF-484E-B8ED-BBCF29E5D3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15754" y="4221047"/>
            <a:ext cx="1380821" cy="651747"/>
          </a:xfrm>
          <a:prstGeom prst="rect">
            <a:avLst/>
          </a:prstGeom>
        </p:spPr>
      </p:pic>
    </p:spTree>
    <p:extLst>
      <p:ext uri="{BB962C8B-B14F-4D97-AF65-F5344CB8AC3E}">
        <p14:creationId xmlns:p14="http://schemas.microsoft.com/office/powerpoint/2010/main" val="3279780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2914650"/>
            <a:ext cx="6858000" cy="742950"/>
          </a:xfrm>
        </p:spPr>
        <p:txBody>
          <a:bodyPr anchor="t" anchorCtr="0"/>
          <a:lstStyle>
            <a:lvl1pPr algn="r">
              <a:defRPr sz="3200">
                <a:solidFill>
                  <a:schemeClr val="tx1"/>
                </a:solidFill>
              </a:defRPr>
            </a:lvl1pPr>
          </a:lstStyle>
          <a:p>
            <a:r>
              <a:rPr kumimoji="0" lang="nl-NL"/>
              <a:t>Klik om de stijl te bewerken</a:t>
            </a:r>
            <a:endParaRPr kumimoji="0" lang="en-US"/>
          </a:p>
        </p:txBody>
      </p:sp>
      <p:sp>
        <p:nvSpPr>
          <p:cNvPr id="9" name="Ondertitel 8"/>
          <p:cNvSpPr>
            <a:spLocks noGrp="1"/>
          </p:cNvSpPr>
          <p:nvPr>
            <p:ph type="subTitle" idx="1"/>
          </p:nvPr>
        </p:nvSpPr>
        <p:spPr>
          <a:xfrm>
            <a:off x="1219200" y="3843338"/>
            <a:ext cx="6858000" cy="40005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a:xfrm>
            <a:off x="6400800" y="4766310"/>
            <a:ext cx="2286000" cy="274320"/>
          </a:xfrm>
        </p:spPr>
        <p:txBody>
          <a:bodyPr/>
          <a:lstStyle>
            <a:lvl1pPr>
              <a:defRPr sz="1400"/>
            </a:lvl1pPr>
          </a:lstStyle>
          <a:p>
            <a:fld id="{D72BAA5F-3ECA-46F2-874A-DF71A4240275}" type="datetime1">
              <a:rPr lang="nl-NL" smtClean="0"/>
              <a:t>6-3-2020</a:t>
            </a:fld>
            <a:endParaRPr lang="nl-NL"/>
          </a:p>
        </p:txBody>
      </p:sp>
      <p:sp>
        <p:nvSpPr>
          <p:cNvPr id="17" name="Tijdelijke aanduiding voor voettekst 16"/>
          <p:cNvSpPr>
            <a:spLocks noGrp="1"/>
          </p:cNvSpPr>
          <p:nvPr>
            <p:ph type="ftr" sz="quarter" idx="11"/>
          </p:nvPr>
        </p:nvSpPr>
        <p:spPr>
          <a:xfrm>
            <a:off x="2898648" y="4766310"/>
            <a:ext cx="3474720" cy="274320"/>
          </a:xfrm>
        </p:spPr>
        <p:txBody>
          <a:bodyPr/>
          <a:lstStyle/>
          <a:p>
            <a:r>
              <a:rPr lang="nl-NL"/>
              <a:t>Voettekst</a:t>
            </a:r>
          </a:p>
        </p:txBody>
      </p:sp>
      <p:sp>
        <p:nvSpPr>
          <p:cNvPr id="29" name="Tijdelijke aanduiding voor dianummer 28"/>
          <p:cNvSpPr>
            <a:spLocks noGrp="1"/>
          </p:cNvSpPr>
          <p:nvPr>
            <p:ph type="sldNum" sz="quarter" idx="12"/>
          </p:nvPr>
        </p:nvSpPr>
        <p:spPr>
          <a:xfrm>
            <a:off x="1216152" y="4766310"/>
            <a:ext cx="1219200" cy="274320"/>
          </a:xfrm>
        </p:spPr>
        <p:txBody>
          <a:bodyPr/>
          <a:lstStyle/>
          <a:p>
            <a:fld id="{30BE7637-9B3A-4777-8129-D7B21B24517D}" type="slidenum">
              <a:rPr lang="nl-NL" smtClean="0"/>
              <a:t>‹nr.›</a:t>
            </a:fld>
            <a:endParaRPr lang="nl-NL"/>
          </a:p>
        </p:txBody>
      </p:sp>
      <p:sp>
        <p:nvSpPr>
          <p:cNvPr id="21" name="Rechthoek 20"/>
          <p:cNvSpPr/>
          <p:nvPr/>
        </p:nvSpPr>
        <p:spPr>
          <a:xfrm>
            <a:off x="904875" y="2736056"/>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hoek 32"/>
          <p:cNvSpPr/>
          <p:nvPr/>
        </p:nvSpPr>
        <p:spPr>
          <a:xfrm>
            <a:off x="914400" y="3786188"/>
            <a:ext cx="7315200" cy="5143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hoek 21"/>
          <p:cNvSpPr/>
          <p:nvPr/>
        </p:nvSpPr>
        <p:spPr>
          <a:xfrm>
            <a:off x="904875" y="2736056"/>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a:off x="914400" y="3786188"/>
            <a:ext cx="228600" cy="51435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fld id="{D394E7C0-9BAF-4D2E-9FBD-5C01474F5236}" type="datetime1">
              <a:rPr lang="nl-NL" smtClean="0"/>
              <a:t>6-3-2020</a:t>
            </a:fld>
            <a:endParaRPr lang="nl-NL" dirty="0"/>
          </a:p>
        </p:txBody>
      </p:sp>
      <p:sp>
        <p:nvSpPr>
          <p:cNvPr id="5" name="Tijdelijke aanduiding voor voettekst 4"/>
          <p:cNvSpPr>
            <a:spLocks noGrp="1"/>
          </p:cNvSpPr>
          <p:nvPr>
            <p:ph type="ftr" sz="quarter" idx="11"/>
          </p:nvPr>
        </p:nvSpPr>
        <p:spPr/>
        <p:txBody>
          <a:bodyPr/>
          <a:lstStyle/>
          <a:p>
            <a:r>
              <a:rPr lang="nl-NL"/>
              <a:t>Voettekst</a:t>
            </a:r>
            <a:endParaRPr lang="nl-NL" dirty="0"/>
          </a:p>
        </p:txBody>
      </p:sp>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‹nr.›</a:t>
            </a:fld>
            <a:endParaRPr kumimoji="0" lang="en-US"/>
          </a:p>
        </p:txBody>
      </p:sp>
      <p:sp>
        <p:nvSpPr>
          <p:cNvPr id="8" name="Tijdelijke aanduiding voor inhoud 7"/>
          <p:cNvSpPr>
            <a:spLocks noGrp="1"/>
          </p:cNvSpPr>
          <p:nvPr>
            <p:ph sz="quarter" idx="1"/>
          </p:nvPr>
        </p:nvSpPr>
        <p:spPr>
          <a:xfrm>
            <a:off x="457200" y="914400"/>
            <a:ext cx="8229600" cy="370332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228850"/>
            <a:ext cx="6858000" cy="800100"/>
          </a:xfrm>
        </p:spPr>
        <p:txBody>
          <a:bodyPr anchor="t" anchorCtr="0"/>
          <a:lstStyle>
            <a:lvl1pPr algn="r">
              <a:buNone/>
              <a:defRPr sz="3200" b="0" cap="none" baseline="0"/>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1295400" y="3200400"/>
            <a:ext cx="6781800" cy="85725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a:xfrm>
            <a:off x="6400800" y="4766310"/>
            <a:ext cx="2286000" cy="274320"/>
          </a:xfrm>
        </p:spPr>
        <p:txBody>
          <a:bodyPr/>
          <a:lstStyle/>
          <a:p>
            <a:fld id="{50E0581A-B182-411E-9BEE-D0282F724E5A}" type="datetime1">
              <a:rPr lang="nl-NL" smtClean="0"/>
              <a:t>6-3-2020</a:t>
            </a:fld>
            <a:endParaRPr lang="nl-NL" dirty="0"/>
          </a:p>
        </p:txBody>
      </p:sp>
      <p:sp>
        <p:nvSpPr>
          <p:cNvPr id="5" name="Tijdelijke aanduiding voor voettekst 4"/>
          <p:cNvSpPr>
            <a:spLocks noGrp="1"/>
          </p:cNvSpPr>
          <p:nvPr>
            <p:ph type="ftr" sz="quarter" idx="11"/>
          </p:nvPr>
        </p:nvSpPr>
        <p:spPr>
          <a:xfrm>
            <a:off x="2898648" y="4766310"/>
            <a:ext cx="3474720" cy="274320"/>
          </a:xfrm>
        </p:spPr>
        <p:txBody>
          <a:bodyPr/>
          <a:lstStyle/>
          <a:p>
            <a:r>
              <a:rPr lang="nl-NL"/>
              <a:t>Voettekst</a:t>
            </a:r>
            <a:endParaRPr lang="nl-NL" dirty="0"/>
          </a:p>
        </p:txBody>
      </p:sp>
      <p:sp>
        <p:nvSpPr>
          <p:cNvPr id="6" name="Tijdelijke aanduiding voor dianummer 5"/>
          <p:cNvSpPr>
            <a:spLocks noGrp="1"/>
          </p:cNvSpPr>
          <p:nvPr>
            <p:ph type="sldNum" sz="quarter" idx="12"/>
          </p:nvPr>
        </p:nvSpPr>
        <p:spPr>
          <a:xfrm>
            <a:off x="1069848" y="4766310"/>
            <a:ext cx="1520952" cy="274320"/>
          </a:xfrm>
        </p:spPr>
        <p:txBody>
          <a:bodyPr/>
          <a:lstStyle/>
          <a:p>
            <a:pPr eaLnBrk="1" latinLnBrk="0" hangingPunct="1"/>
            <a:fld id="{D5BBC35B-A44B-4119-B8DA-DE9E3DFADA20}" type="slidenum">
              <a:rPr kumimoji="0" lang="en-US" smtClean="0"/>
              <a:pPr eaLnBrk="1" latinLnBrk="0" hangingPunct="1"/>
              <a:t>‹nr.›</a:t>
            </a:fld>
            <a:endParaRPr kumimoji="0" lang="en-US"/>
          </a:p>
        </p:txBody>
      </p:sp>
      <p:sp>
        <p:nvSpPr>
          <p:cNvPr id="7" name="Rechthoek 6"/>
          <p:cNvSpPr/>
          <p:nvPr/>
        </p:nvSpPr>
        <p:spPr>
          <a:xfrm>
            <a:off x="914400" y="2114550"/>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914400" y="2114550"/>
            <a:ext cx="228600" cy="96012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171450"/>
            <a:ext cx="8229600" cy="685800"/>
          </a:xfrm>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p:txBody>
          <a:bodyPr/>
          <a:lstStyle/>
          <a:p>
            <a:fld id="{903F57E7-4ED3-4BA9-9DA9-5FD42BD34307}" type="datetime1">
              <a:rPr lang="nl-NL" smtClean="0"/>
              <a:t>6-3-2020</a:t>
            </a:fld>
            <a:endParaRPr lang="nl-NL" dirty="0"/>
          </a:p>
        </p:txBody>
      </p:sp>
      <p:sp>
        <p:nvSpPr>
          <p:cNvPr id="6" name="Tijdelijke aanduiding voor voettekst 5"/>
          <p:cNvSpPr>
            <a:spLocks noGrp="1"/>
          </p:cNvSpPr>
          <p:nvPr>
            <p:ph type="ftr" sz="quarter" idx="11"/>
          </p:nvPr>
        </p:nvSpPr>
        <p:spPr/>
        <p:txBody>
          <a:bodyPr/>
          <a:lstStyle/>
          <a:p>
            <a:r>
              <a:rPr lang="nl-NL"/>
              <a:t>Voettekst</a:t>
            </a:r>
            <a:endParaRPr lang="nl-NL" dirty="0"/>
          </a:p>
        </p:txBody>
      </p:sp>
      <p:sp>
        <p:nvSpPr>
          <p:cNvPr id="7" name="Tijdelijke aanduiding voor dianummer 6"/>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‹nr.›</a:t>
            </a:fld>
            <a:endParaRPr kumimoji="0" lang="en-US"/>
          </a:p>
        </p:txBody>
      </p:sp>
      <p:sp>
        <p:nvSpPr>
          <p:cNvPr id="9" name="Tijdelijke aanduiding voor inhoud 8"/>
          <p:cNvSpPr>
            <a:spLocks noGrp="1"/>
          </p:cNvSpPr>
          <p:nvPr>
            <p:ph sz="quarter" idx="1"/>
          </p:nvPr>
        </p:nvSpPr>
        <p:spPr>
          <a:xfrm>
            <a:off x="457200" y="914400"/>
            <a:ext cx="4041648" cy="370332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1" name="Tijdelijke aanduiding voor inhoud 10"/>
          <p:cNvSpPr>
            <a:spLocks noGrp="1"/>
          </p:cNvSpPr>
          <p:nvPr>
            <p:ph sz="quarter" idx="2"/>
          </p:nvPr>
        </p:nvSpPr>
        <p:spPr>
          <a:xfrm>
            <a:off x="4632198" y="912114"/>
            <a:ext cx="4041648" cy="370332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171450"/>
            <a:ext cx="8229600" cy="685800"/>
          </a:xfrm>
        </p:spPr>
        <p:txBody>
          <a:bodyPr anchor="ctr"/>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964406"/>
            <a:ext cx="4040188" cy="51435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8201" y="971550"/>
            <a:ext cx="4041775" cy="51435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7" name="Tijdelijke aanduiding voor datum 6"/>
          <p:cNvSpPr>
            <a:spLocks noGrp="1"/>
          </p:cNvSpPr>
          <p:nvPr>
            <p:ph type="dt" sz="half" idx="10"/>
          </p:nvPr>
        </p:nvSpPr>
        <p:spPr/>
        <p:txBody>
          <a:bodyPr/>
          <a:lstStyle/>
          <a:p>
            <a:fld id="{B51CC549-4B5A-43EA-9CCD-5A930B3D9539}" type="datetime1">
              <a:rPr lang="nl-NL" smtClean="0"/>
              <a:t>6-3-2020</a:t>
            </a:fld>
            <a:endParaRPr lang="nl-NL" dirty="0"/>
          </a:p>
        </p:txBody>
      </p:sp>
      <p:sp>
        <p:nvSpPr>
          <p:cNvPr id="8" name="Tijdelijke aanduiding voor voettekst 7"/>
          <p:cNvSpPr>
            <a:spLocks noGrp="1"/>
          </p:cNvSpPr>
          <p:nvPr>
            <p:ph type="ftr" sz="quarter" idx="11"/>
          </p:nvPr>
        </p:nvSpPr>
        <p:spPr/>
        <p:txBody>
          <a:bodyPr/>
          <a:lstStyle/>
          <a:p>
            <a:r>
              <a:rPr lang="nl-NL"/>
              <a:t>Voettekst</a:t>
            </a:r>
            <a:endParaRPr lang="nl-NL" dirty="0"/>
          </a:p>
        </p:txBody>
      </p:sp>
      <p:sp>
        <p:nvSpPr>
          <p:cNvPr id="9" name="Tijdelijke aanduiding voor dianummer 8"/>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‹nr.›</a:t>
            </a:fld>
            <a:endParaRPr kumimoji="0" lang="en-US"/>
          </a:p>
        </p:txBody>
      </p:sp>
      <p:sp>
        <p:nvSpPr>
          <p:cNvPr id="11" name="Tijdelijke aanduiding voor inhoud 10"/>
          <p:cNvSpPr>
            <a:spLocks noGrp="1"/>
          </p:cNvSpPr>
          <p:nvPr>
            <p:ph sz="quarter" idx="2"/>
          </p:nvPr>
        </p:nvSpPr>
        <p:spPr>
          <a:xfrm>
            <a:off x="457200" y="1600200"/>
            <a:ext cx="4038600" cy="302895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quarter" idx="4"/>
          </p:nvPr>
        </p:nvSpPr>
        <p:spPr>
          <a:xfrm>
            <a:off x="4648200" y="1600200"/>
            <a:ext cx="4038600" cy="302895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nl-NL"/>
              <a:t>Klik om de stijl te bewerken</a:t>
            </a:r>
            <a:endParaRPr lang="en-US"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0E33346D-1685-46EF-B670-CDB8B310E352}" type="datetime1">
              <a:rPr lang="nl-NL" smtClean="0"/>
              <a:t>6-3-2020</a:t>
            </a:fld>
            <a:endParaRPr lang="nl-NL"/>
          </a:p>
        </p:txBody>
      </p:sp>
      <p:sp>
        <p:nvSpPr>
          <p:cNvPr id="8" name="Slide Number Placeholder 7"/>
          <p:cNvSpPr>
            <a:spLocks noGrp="1"/>
          </p:cNvSpPr>
          <p:nvPr>
            <p:ph type="sldNum" sz="quarter" idx="11"/>
          </p:nvPr>
        </p:nvSpPr>
        <p:spPr>
          <a:xfrm>
            <a:off x="8543279" y="4767263"/>
            <a:ext cx="561975" cy="273844"/>
          </a:xfrm>
          <a:prstGeom prst="rect">
            <a:avLst/>
          </a:prstGeom>
        </p:spPr>
        <p:txBody>
          <a:bodyPr/>
          <a:lstStyle/>
          <a:p>
            <a:fld id="{30BE7637-9B3A-4777-8129-D7B21B24517D}" type="slidenum">
              <a:rPr lang="nl-NL" smtClean="0"/>
              <a:t>‹nr.›</a:t>
            </a:fld>
            <a:endParaRPr lang="nl-NL"/>
          </a:p>
        </p:txBody>
      </p:sp>
      <p:sp>
        <p:nvSpPr>
          <p:cNvPr id="9" name="Footer Placeholder 8"/>
          <p:cNvSpPr>
            <a:spLocks noGrp="1"/>
          </p:cNvSpPr>
          <p:nvPr>
            <p:ph type="ftr" sz="quarter" idx="12"/>
          </p:nvPr>
        </p:nvSpPr>
        <p:spPr/>
        <p:txBody>
          <a:bodyPr/>
          <a:lstStyle/>
          <a:p>
            <a:r>
              <a:rPr lang="nl-NL"/>
              <a:t>Voettekst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71450"/>
            <a:ext cx="8229600" cy="6858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4CE3CEA6-B2FB-4C40-A830-D14096A21338}" type="datetime1">
              <a:rPr lang="nl-NL" smtClean="0"/>
              <a:t>6-3-2020</a:t>
            </a:fld>
            <a:endParaRPr lang="nl-NL" dirty="0"/>
          </a:p>
        </p:txBody>
      </p:sp>
      <p:sp>
        <p:nvSpPr>
          <p:cNvPr id="4" name="Tijdelijke aanduiding voor voettekst 3"/>
          <p:cNvSpPr>
            <a:spLocks noGrp="1"/>
          </p:cNvSpPr>
          <p:nvPr>
            <p:ph type="ftr" sz="quarter" idx="11"/>
          </p:nvPr>
        </p:nvSpPr>
        <p:spPr/>
        <p:txBody>
          <a:bodyPr/>
          <a:lstStyle/>
          <a:p>
            <a:r>
              <a:rPr lang="nl-NL"/>
              <a:t>Voettekst</a:t>
            </a:r>
            <a:endParaRPr lang="nl-NL" dirty="0"/>
          </a:p>
        </p:txBody>
      </p:sp>
      <p:sp>
        <p:nvSpPr>
          <p:cNvPr id="5" name="Tijdelijke aanduiding voor dianumm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‹nr.›</a:t>
            </a:fld>
            <a:endParaRPr kumimoji="0" lang="en-US"/>
          </a:p>
        </p:txBody>
      </p:sp>
      <p:sp>
        <p:nvSpPr>
          <p:cNvPr id="6" name="Gelijkbenige driehoek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88CC656-EA8B-4B2D-BE0A-D9228E9EED89}" type="datetime1">
              <a:rPr lang="nl-NL" smtClean="0"/>
              <a:t>6-3-2020</a:t>
            </a:fld>
            <a:endParaRPr lang="nl-NL" dirty="0"/>
          </a:p>
        </p:txBody>
      </p:sp>
      <p:sp>
        <p:nvSpPr>
          <p:cNvPr id="3" name="Tijdelijke aanduiding voor voettekst 2"/>
          <p:cNvSpPr>
            <a:spLocks noGrp="1"/>
          </p:cNvSpPr>
          <p:nvPr>
            <p:ph type="ftr" sz="quarter" idx="11"/>
          </p:nvPr>
        </p:nvSpPr>
        <p:spPr/>
        <p:txBody>
          <a:bodyPr/>
          <a:lstStyle/>
          <a:p>
            <a:r>
              <a:rPr lang="nl-NL"/>
              <a:t>Voettekst</a:t>
            </a:r>
            <a:endParaRPr lang="nl-NL" dirty="0"/>
          </a:p>
        </p:txBody>
      </p:sp>
      <p:sp>
        <p:nvSpPr>
          <p:cNvPr id="4" name="Tijdelijke aanduiding voor dianumm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‹nr.›</a:t>
            </a:fld>
            <a:endParaRPr kumimoji="0" lang="en-US"/>
          </a:p>
        </p:txBody>
      </p:sp>
      <p:sp>
        <p:nvSpPr>
          <p:cNvPr id="5" name="Rechte verbindingslijn 4"/>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elijkbenige driehoek 5"/>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228600"/>
            <a:ext cx="2514600" cy="628650"/>
          </a:xfrm>
        </p:spPr>
        <p:txBody>
          <a:bodyPr anchor="b" anchorCtr="0">
            <a:noAutofit/>
          </a:bodyPr>
          <a:lstStyle>
            <a:lvl1pPr algn="l">
              <a:buNone/>
              <a:defRPr sz="2000" b="1">
                <a:solidFill>
                  <a:schemeClr val="tx2"/>
                </a:solidFill>
                <a:latin typeface="+mn-lt"/>
                <a:ea typeface="+mn-ea"/>
                <a:cs typeface="+mn-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324600" y="914401"/>
            <a:ext cx="2514600" cy="3632597"/>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D9C7C95A-7353-4F31-99BA-0777CF54AFA4}" type="datetime1">
              <a:rPr lang="nl-NL" smtClean="0"/>
              <a:t>6-3-2020</a:t>
            </a:fld>
            <a:endParaRPr lang="nl-NL" dirty="0"/>
          </a:p>
        </p:txBody>
      </p:sp>
      <p:sp>
        <p:nvSpPr>
          <p:cNvPr id="6" name="Tijdelijke aanduiding voor voettekst 5"/>
          <p:cNvSpPr>
            <a:spLocks noGrp="1"/>
          </p:cNvSpPr>
          <p:nvPr>
            <p:ph type="ftr" sz="quarter" idx="11"/>
          </p:nvPr>
        </p:nvSpPr>
        <p:spPr/>
        <p:txBody>
          <a:bodyPr/>
          <a:lstStyle/>
          <a:p>
            <a:r>
              <a:rPr lang="nl-NL"/>
              <a:t>Voettekst</a:t>
            </a:r>
            <a:endParaRPr lang="nl-NL" dirty="0"/>
          </a:p>
        </p:txBody>
      </p:sp>
      <p:sp>
        <p:nvSpPr>
          <p:cNvPr id="7" name="Tijdelijke aanduiding voor dianummer 6"/>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‹nr.›</a:t>
            </a:fld>
            <a:endParaRPr kumimoji="0" lang="en-US"/>
          </a:p>
        </p:txBody>
      </p:sp>
      <p:sp>
        <p:nvSpPr>
          <p:cNvPr id="8" name="Rechte verbindingslijn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echte verbindingslijn 9"/>
          <p:cNvSpPr>
            <a:spLocks noChangeShapeType="1"/>
          </p:cNvSpPr>
          <p:nvPr/>
        </p:nvSpPr>
        <p:spPr bwMode="auto">
          <a:xfrm rot="5400000">
            <a:off x="3915025" y="2493169"/>
            <a:ext cx="452628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lijkbenige driehoek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inhoud 11"/>
          <p:cNvSpPr>
            <a:spLocks noGrp="1"/>
          </p:cNvSpPr>
          <p:nvPr>
            <p:ph sz="quarter" idx="1"/>
          </p:nvPr>
        </p:nvSpPr>
        <p:spPr>
          <a:xfrm>
            <a:off x="304800" y="228600"/>
            <a:ext cx="5715000" cy="428625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375642"/>
            <a:ext cx="8229600" cy="506016"/>
          </a:xfrm>
          <a:ln>
            <a:solidFill>
              <a:schemeClr val="accent1"/>
            </a:solidFill>
          </a:ln>
        </p:spPr>
        <p:txBody>
          <a:bodyPr lIns="274320" anchor="ctr"/>
          <a:lstStyle>
            <a:lvl1pPr algn="r">
              <a:buNone/>
              <a:defRPr sz="2000" b="0">
                <a:solidFill>
                  <a:schemeClr val="tx1"/>
                </a:solidFill>
              </a:defRPr>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457200" y="1428750"/>
            <a:ext cx="8229600" cy="3202686"/>
          </a:xfrm>
          <a:solidFill>
            <a:schemeClr val="tx1">
              <a:shade val="50000"/>
            </a:schemeClr>
          </a:solidFill>
          <a:ln>
            <a:noFill/>
          </a:ln>
          <a:effectLst/>
        </p:spPr>
        <p:txBody>
          <a:bodyPr/>
          <a:lstStyle>
            <a:lvl1pPr marL="0" indent="0">
              <a:spcBef>
                <a:spcPts val="600"/>
              </a:spcBef>
              <a:buNone/>
              <a:defRPr sz="3200"/>
            </a:lvl1pPr>
          </a:lstStyle>
          <a:p>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457200" y="914400"/>
            <a:ext cx="8229600" cy="40005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F13BB571-6888-48DD-92B8-5944F92372DC}" type="datetime1">
              <a:rPr lang="nl-NL" smtClean="0"/>
              <a:t>6-3-2020</a:t>
            </a:fld>
            <a:endParaRPr lang="nl-NL" dirty="0"/>
          </a:p>
        </p:txBody>
      </p:sp>
      <p:sp>
        <p:nvSpPr>
          <p:cNvPr id="6" name="Tijdelijke aanduiding voor voettekst 5"/>
          <p:cNvSpPr>
            <a:spLocks noGrp="1"/>
          </p:cNvSpPr>
          <p:nvPr>
            <p:ph type="ftr" sz="quarter" idx="11"/>
          </p:nvPr>
        </p:nvSpPr>
        <p:spPr/>
        <p:txBody>
          <a:bodyPr/>
          <a:lstStyle/>
          <a:p>
            <a:r>
              <a:rPr lang="nl-NL"/>
              <a:t>Voettekst</a:t>
            </a:r>
            <a:endParaRPr lang="nl-NL" dirty="0"/>
          </a:p>
        </p:txBody>
      </p:sp>
      <p:sp>
        <p:nvSpPr>
          <p:cNvPr id="7" name="Tijdelijke aanduiding voor dianummer 6"/>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‹nr.›</a:t>
            </a:fld>
            <a:endParaRPr kumimoji="0" lang="en-US">
              <a:solidFill>
                <a:schemeClr val="tx1"/>
              </a:solidFill>
            </a:endParaRPr>
          </a:p>
        </p:txBody>
      </p:sp>
      <p:sp>
        <p:nvSpPr>
          <p:cNvPr id="8" name="Rechte verbindingslijn 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457200" y="375642"/>
            <a:ext cx="182880" cy="5143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266B0970-A887-4A61-A199-A28AE391FE54}" type="datetime1">
              <a:rPr lang="nl-NL" smtClean="0"/>
              <a:t>6-3-2020</a:t>
            </a:fld>
            <a:endParaRPr lang="nl-NL" dirty="0"/>
          </a:p>
        </p:txBody>
      </p:sp>
      <p:sp>
        <p:nvSpPr>
          <p:cNvPr id="5" name="Tijdelijke aanduiding voor voettekst 4"/>
          <p:cNvSpPr>
            <a:spLocks noGrp="1"/>
          </p:cNvSpPr>
          <p:nvPr>
            <p:ph type="ftr" sz="quarter" idx="11"/>
          </p:nvPr>
        </p:nvSpPr>
        <p:spPr/>
        <p:txBody>
          <a:bodyPr/>
          <a:lstStyle/>
          <a:p>
            <a:r>
              <a:rPr lang="nl-NL"/>
              <a:t>Voettekst</a:t>
            </a:r>
            <a:endParaRPr lang="nl-NL" dirty="0"/>
          </a:p>
        </p:txBody>
      </p:sp>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‹nr.›</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C2A4A58E-0510-4D13-8910-C963B2B73AA4}" type="datetime1">
              <a:rPr lang="nl-NL" smtClean="0"/>
              <a:t>6-3-2020</a:t>
            </a:fld>
            <a:endParaRPr lang="nl-NL" dirty="0"/>
          </a:p>
        </p:txBody>
      </p:sp>
      <p:sp>
        <p:nvSpPr>
          <p:cNvPr id="5" name="Tijdelijke aanduiding voor voettekst 4"/>
          <p:cNvSpPr>
            <a:spLocks noGrp="1"/>
          </p:cNvSpPr>
          <p:nvPr>
            <p:ph type="ftr" sz="quarter" idx="11"/>
          </p:nvPr>
        </p:nvSpPr>
        <p:spPr/>
        <p:txBody>
          <a:bodyPr/>
          <a:lstStyle/>
          <a:p>
            <a:r>
              <a:rPr lang="nl-NL"/>
              <a:t>Voettekst</a:t>
            </a:r>
            <a:endParaRPr lang="nl-NL" dirty="0"/>
          </a:p>
        </p:txBody>
      </p:sp>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‹nr.›</a:t>
            </a:fld>
            <a:endParaRPr kumimoji="0" lang="en-US"/>
          </a:p>
        </p:txBody>
      </p:sp>
      <p:sp>
        <p:nvSpPr>
          <p:cNvPr id="7" name="Rechte verbindingslijn 6"/>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elijkbenige driehoek 7"/>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 verbindingslijn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78F84F5-5BA6-480F-81E1-D2DA40F5F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9" cy="5143499"/>
          </a:xfrm>
          <a:prstGeom prst="rect">
            <a:avLst/>
          </a:prstGeom>
        </p:spPr>
      </p:pic>
      <p:sp>
        <p:nvSpPr>
          <p:cNvPr id="2" name="Titel 1">
            <a:extLst>
              <a:ext uri="{FF2B5EF4-FFF2-40B4-BE49-F238E27FC236}">
                <a16:creationId xmlns:a16="http://schemas.microsoft.com/office/drawing/2014/main" id="{26B59731-A1F2-427A-A402-EEEDD53D6B23}"/>
              </a:ext>
            </a:extLst>
          </p:cNvPr>
          <p:cNvSpPr>
            <a:spLocks noGrp="1"/>
          </p:cNvSpPr>
          <p:nvPr>
            <p:ph type="title"/>
          </p:nvPr>
        </p:nvSpPr>
        <p:spPr>
          <a:xfrm>
            <a:off x="628650" y="273844"/>
            <a:ext cx="7886700" cy="994172"/>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E3F319C-3DC1-4782-B624-9751B984B803}"/>
              </a:ext>
            </a:extLst>
          </p:cNvPr>
          <p:cNvSpPr>
            <a:spLocks noGrp="1"/>
          </p:cNvSpPr>
          <p:nvPr>
            <p:ph idx="1"/>
          </p:nvPr>
        </p:nvSpPr>
        <p:spPr>
          <a:xfrm>
            <a:off x="628650" y="1369218"/>
            <a:ext cx="7886700" cy="3263504"/>
          </a:xfrm>
          <a:prstGeom prst="rect">
            <a:avLst/>
          </a:prstGeom>
        </p:spPr>
        <p:txBody>
          <a:bodyPr lIns="68580" tIns="34290" rIns="68580" bIns="3429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16103DF-9AF6-4B07-8FD6-020C554E1809}"/>
              </a:ext>
            </a:extLst>
          </p:cNvPr>
          <p:cNvSpPr>
            <a:spLocks noGrp="1"/>
          </p:cNvSpPr>
          <p:nvPr>
            <p:ph type="dt" sz="half" idx="10"/>
          </p:nvPr>
        </p:nvSpPr>
        <p:spPr/>
        <p:txBody>
          <a:bodyPr/>
          <a:lstStyle/>
          <a:p>
            <a:fld id="{33B317CB-AD28-40B8-8312-EE248D356888}" type="datetime1">
              <a:rPr lang="nl-NL" smtClean="0"/>
              <a:t>6-3-2020</a:t>
            </a:fld>
            <a:endParaRPr lang="nl-NL"/>
          </a:p>
        </p:txBody>
      </p:sp>
      <p:sp>
        <p:nvSpPr>
          <p:cNvPr id="5" name="Tijdelijke aanduiding voor voettekst 4">
            <a:extLst>
              <a:ext uri="{FF2B5EF4-FFF2-40B4-BE49-F238E27FC236}">
                <a16:creationId xmlns:a16="http://schemas.microsoft.com/office/drawing/2014/main" id="{2DE8D464-944A-4628-A48E-E641ACB9A780}"/>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E6279550-51ED-4782-BC75-9B6770F7875E}"/>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FD8D4867-931E-43FF-8E30-ED07ABD4663E}" type="slidenum">
              <a:rPr lang="nl-NL" smtClean="0"/>
              <a:t>‹nr.›</a:t>
            </a:fld>
            <a:endParaRPr lang="nl-NL"/>
          </a:p>
        </p:txBody>
      </p:sp>
      <p:pic>
        <p:nvPicPr>
          <p:cNvPr id="9" name="Afbeelding 8">
            <a:extLst>
              <a:ext uri="{FF2B5EF4-FFF2-40B4-BE49-F238E27FC236}">
                <a16:creationId xmlns:a16="http://schemas.microsoft.com/office/drawing/2014/main" id="{636568D7-E208-45D9-B379-F52B04E305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46" y="4221047"/>
            <a:ext cx="1380821" cy="651747"/>
          </a:xfrm>
          <a:prstGeom prst="rect">
            <a:avLst/>
          </a:prstGeom>
        </p:spPr>
      </p:pic>
    </p:spTree>
    <p:extLst>
      <p:ext uri="{BB962C8B-B14F-4D97-AF65-F5344CB8AC3E}">
        <p14:creationId xmlns:p14="http://schemas.microsoft.com/office/powerpoint/2010/main" val="415751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lad UMCG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8D9E9-E525-4942-A137-12871A66E503}"/>
              </a:ext>
            </a:extLst>
          </p:cNvPr>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nl-NL"/>
              <a:t>Klik om de stijl te bewerken</a:t>
            </a:r>
            <a:endParaRPr lang="nl-NL" dirty="0"/>
          </a:p>
        </p:txBody>
      </p:sp>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p:txBody>
          <a:bodyPr/>
          <a:lstStyle/>
          <a:p>
            <a:r>
              <a:rPr lang="nl-NL" dirty="0"/>
              <a:t>Voettekst</a:t>
            </a:r>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p:txBody>
          <a:bodyPr/>
          <a:lstStyle/>
          <a:p>
            <a:fld id="{B2D90477-5F4F-4FA1-AE4E-FBCE1C1F5C7D}" type="datetime1">
              <a:rPr lang="nl-NL" smtClean="0"/>
              <a:t>6-3-2020</a:t>
            </a:fld>
            <a:endParaRPr lang="nl-NL" dirty="0"/>
          </a:p>
        </p:txBody>
      </p:sp>
    </p:spTree>
    <p:extLst>
      <p:ext uri="{BB962C8B-B14F-4D97-AF65-F5344CB8AC3E}">
        <p14:creationId xmlns:p14="http://schemas.microsoft.com/office/powerpoint/2010/main" val="31587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nl-NL"/>
              <a:t>Klik om de stijl te bewerken</a:t>
            </a:r>
            <a:endParaRPr lang="en-US"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91F9D2FE-9975-4198-AD45-54D9D0AEDEF3}" type="datetime1">
              <a:rPr lang="nl-NL" smtClean="0"/>
              <a:t>6-3-2020</a:t>
            </a:fld>
            <a:endParaRPr lang="nl-NL"/>
          </a:p>
        </p:txBody>
      </p:sp>
      <p:sp>
        <p:nvSpPr>
          <p:cNvPr id="8" name="Slide Number Placeholder 7"/>
          <p:cNvSpPr>
            <a:spLocks noGrp="1"/>
          </p:cNvSpPr>
          <p:nvPr>
            <p:ph type="sldNum" sz="quarter" idx="11"/>
          </p:nvPr>
        </p:nvSpPr>
        <p:spPr>
          <a:xfrm>
            <a:off x="8543279" y="4767263"/>
            <a:ext cx="561975" cy="273844"/>
          </a:xfrm>
          <a:prstGeom prst="rect">
            <a:avLst/>
          </a:prstGeom>
        </p:spPr>
        <p:txBody>
          <a:bodyPr/>
          <a:lstStyle/>
          <a:p>
            <a:fld id="{30BE7637-9B3A-4777-8129-D7B21B24517D}" type="slidenum">
              <a:rPr lang="nl-NL" smtClean="0"/>
              <a:t>‹nr.›</a:t>
            </a:fld>
            <a:endParaRPr lang="nl-NL"/>
          </a:p>
        </p:txBody>
      </p:sp>
      <p:sp>
        <p:nvSpPr>
          <p:cNvPr id="9" name="Footer Placeholder 8"/>
          <p:cNvSpPr>
            <a:spLocks noGrp="1"/>
          </p:cNvSpPr>
          <p:nvPr>
            <p:ph type="ftr" sz="quarter" idx="12"/>
          </p:nvPr>
        </p:nvSpPr>
        <p:spPr/>
        <p:txBody>
          <a:bodyPr/>
          <a:lstStyle/>
          <a:p>
            <a:r>
              <a:rPr lang="nl-NL"/>
              <a:t>Voettekst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78F84F5-5BA6-480F-81E1-D2DA40F5F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9" cy="5143499"/>
          </a:xfrm>
          <a:prstGeom prst="rect">
            <a:avLst/>
          </a:prstGeom>
        </p:spPr>
      </p:pic>
      <p:sp>
        <p:nvSpPr>
          <p:cNvPr id="2" name="Titel 1">
            <a:extLst>
              <a:ext uri="{FF2B5EF4-FFF2-40B4-BE49-F238E27FC236}">
                <a16:creationId xmlns:a16="http://schemas.microsoft.com/office/drawing/2014/main" id="{26B59731-A1F2-427A-A402-EEEDD53D6B23}"/>
              </a:ext>
            </a:extLst>
          </p:cNvPr>
          <p:cNvSpPr>
            <a:spLocks noGrp="1"/>
          </p:cNvSpPr>
          <p:nvPr>
            <p:ph type="title"/>
          </p:nvPr>
        </p:nvSpPr>
        <p:spPr>
          <a:xfrm>
            <a:off x="628650" y="273844"/>
            <a:ext cx="7886700" cy="994172"/>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E3F319C-3DC1-4782-B624-9751B984B803}"/>
              </a:ext>
            </a:extLst>
          </p:cNvPr>
          <p:cNvSpPr>
            <a:spLocks noGrp="1"/>
          </p:cNvSpPr>
          <p:nvPr>
            <p:ph idx="1"/>
          </p:nvPr>
        </p:nvSpPr>
        <p:spPr>
          <a:xfrm>
            <a:off x="628650" y="1369218"/>
            <a:ext cx="7886700" cy="3263504"/>
          </a:xfrm>
          <a:prstGeom prst="rect">
            <a:avLst/>
          </a:prstGeom>
        </p:spPr>
        <p:txBody>
          <a:bodyPr lIns="68580" tIns="34290" rIns="68580" bIns="3429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16103DF-9AF6-4B07-8FD6-020C554E1809}"/>
              </a:ext>
            </a:extLst>
          </p:cNvPr>
          <p:cNvSpPr>
            <a:spLocks noGrp="1"/>
          </p:cNvSpPr>
          <p:nvPr>
            <p:ph type="dt" sz="half" idx="10"/>
          </p:nvPr>
        </p:nvSpPr>
        <p:spPr/>
        <p:txBody>
          <a:bodyPr/>
          <a:lstStyle/>
          <a:p>
            <a:fld id="{D2E27248-21BF-4867-B3AB-73193429391F}" type="datetime1">
              <a:rPr lang="nl-NL" smtClean="0"/>
              <a:t>6-3-2020</a:t>
            </a:fld>
            <a:endParaRPr lang="nl-NL"/>
          </a:p>
        </p:txBody>
      </p:sp>
      <p:sp>
        <p:nvSpPr>
          <p:cNvPr id="5" name="Tijdelijke aanduiding voor voettekst 4">
            <a:extLst>
              <a:ext uri="{FF2B5EF4-FFF2-40B4-BE49-F238E27FC236}">
                <a16:creationId xmlns:a16="http://schemas.microsoft.com/office/drawing/2014/main" id="{2DE8D464-944A-4628-A48E-E641ACB9A780}"/>
              </a:ext>
            </a:extLst>
          </p:cNvPr>
          <p:cNvSpPr>
            <a:spLocks noGrp="1"/>
          </p:cNvSpPr>
          <p:nvPr>
            <p:ph type="ftr" sz="quarter" idx="11"/>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E6279550-51ED-4782-BC75-9B6770F7875E}"/>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FD8D4867-931E-43FF-8E30-ED07ABD4663E}" type="slidenum">
              <a:rPr lang="nl-NL" smtClean="0"/>
              <a:t>‹nr.›</a:t>
            </a:fld>
            <a:endParaRPr lang="nl-NL"/>
          </a:p>
        </p:txBody>
      </p:sp>
      <p:pic>
        <p:nvPicPr>
          <p:cNvPr id="9" name="Afbeelding 8">
            <a:extLst>
              <a:ext uri="{FF2B5EF4-FFF2-40B4-BE49-F238E27FC236}">
                <a16:creationId xmlns:a16="http://schemas.microsoft.com/office/drawing/2014/main" id="{636568D7-E208-45D9-B379-F52B04E305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46" y="4221047"/>
            <a:ext cx="1380821" cy="651747"/>
          </a:xfrm>
          <a:prstGeom prst="rect">
            <a:avLst/>
          </a:prstGeom>
        </p:spPr>
      </p:pic>
    </p:spTree>
    <p:extLst>
      <p:ext uri="{BB962C8B-B14F-4D97-AF65-F5344CB8AC3E}">
        <p14:creationId xmlns:p14="http://schemas.microsoft.com/office/powerpoint/2010/main" val="415751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rgbClr val="003183"/>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1A54CBD-A58A-45F2-946E-EFD19A1396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9144000" cy="5143499"/>
          </a:xfrm>
          <a:prstGeom prst="rect">
            <a:avLst/>
          </a:prstGeom>
        </p:spPr>
      </p:pic>
      <p:sp>
        <p:nvSpPr>
          <p:cNvPr id="2" name="Titel 1">
            <a:extLst>
              <a:ext uri="{FF2B5EF4-FFF2-40B4-BE49-F238E27FC236}">
                <a16:creationId xmlns:a16="http://schemas.microsoft.com/office/drawing/2014/main" id="{35EBA135-FCD7-4D42-82A6-4649C7B11E06}"/>
              </a:ext>
            </a:extLst>
          </p:cNvPr>
          <p:cNvSpPr>
            <a:spLocks noGrp="1"/>
          </p:cNvSpPr>
          <p:nvPr>
            <p:ph type="ctrTitle"/>
          </p:nvPr>
        </p:nvSpPr>
        <p:spPr>
          <a:xfrm>
            <a:off x="1143001" y="841772"/>
            <a:ext cx="6731876" cy="1790700"/>
          </a:xfrm>
          <a:prstGeom prst="rect">
            <a:avLst/>
          </a:prstGeom>
        </p:spPr>
        <p:txBody>
          <a:bodyPr anchor="b">
            <a:normAutofit/>
          </a:bodyPr>
          <a:lstStyle>
            <a:lvl1pPr algn="l">
              <a:defRPr sz="2700">
                <a:solidFill>
                  <a:srgbClr val="FFFFFF"/>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021C1A59-6E0A-4EE1-B7AB-80698B989295}"/>
              </a:ext>
            </a:extLst>
          </p:cNvPr>
          <p:cNvSpPr>
            <a:spLocks noGrp="1"/>
          </p:cNvSpPr>
          <p:nvPr>
            <p:ph type="subTitle" idx="1"/>
          </p:nvPr>
        </p:nvSpPr>
        <p:spPr>
          <a:xfrm>
            <a:off x="1143000" y="2701528"/>
            <a:ext cx="6566338" cy="1241822"/>
          </a:xfrm>
        </p:spPr>
        <p:txBody>
          <a:bodyPr/>
          <a:lstStyle>
            <a:lvl1pPr marL="0" indent="0" algn="l">
              <a:buNone/>
              <a:defRPr sz="1800">
                <a:solidFill>
                  <a:srgbClr val="FFFFFF"/>
                </a:solidFill>
              </a:defRPr>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923DBCD3-FCBE-4BCD-A414-2BB1FFFD3A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5750" y="4221047"/>
            <a:ext cx="1380821" cy="651747"/>
          </a:xfrm>
          <a:prstGeom prst="rect">
            <a:avLst/>
          </a:prstGeom>
        </p:spPr>
      </p:pic>
    </p:spTree>
    <p:extLst>
      <p:ext uri="{BB962C8B-B14F-4D97-AF65-F5344CB8AC3E}">
        <p14:creationId xmlns:p14="http://schemas.microsoft.com/office/powerpoint/2010/main" val="3046997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7.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9.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775A6EC-2D5E-49B8-8E1E-240816EC451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4" y="171"/>
            <a:ext cx="9143396" cy="5143160"/>
          </a:xfrm>
          <a:prstGeom prst="rect">
            <a:avLst/>
          </a:prstGeom>
        </p:spPr>
      </p:pic>
      <p:sp>
        <p:nvSpPr>
          <p:cNvPr id="2" name="Tijdelijke aanduiding voor titel 1">
            <a:extLst>
              <a:ext uri="{FF2B5EF4-FFF2-40B4-BE49-F238E27FC236}">
                <a16:creationId xmlns:a16="http://schemas.microsoft.com/office/drawing/2014/main" id="{ABAEBA5E-B137-4DCE-9FD6-A475FA550FA5}"/>
              </a:ext>
            </a:extLst>
          </p:cNvPr>
          <p:cNvSpPr>
            <a:spLocks noGrp="1"/>
          </p:cNvSpPr>
          <p:nvPr>
            <p:ph type="title"/>
          </p:nvPr>
        </p:nvSpPr>
        <p:spPr>
          <a:xfrm>
            <a:off x="710946" y="1021366"/>
            <a:ext cx="7381494" cy="2126456"/>
          </a:xfrm>
          <a:prstGeom prst="rect">
            <a:avLst/>
          </a:prstGeom>
        </p:spPr>
        <p:txBody>
          <a:bodyPr vert="horz" lIns="68580" tIns="34290" rIns="68580" bIns="34290" rtlCol="0" anchor="ctr">
            <a:normAutofit/>
          </a:bodyPr>
          <a:lstStyle/>
          <a:p>
            <a:r>
              <a:rPr lang="nl-NL" dirty="0"/>
              <a:t>Klik om stijl te bewerken</a:t>
            </a:r>
          </a:p>
        </p:txBody>
      </p:sp>
      <p:sp>
        <p:nvSpPr>
          <p:cNvPr id="5" name="Tijdelijke aanduiding voor voettekst 4">
            <a:extLst>
              <a:ext uri="{FF2B5EF4-FFF2-40B4-BE49-F238E27FC236}">
                <a16:creationId xmlns:a16="http://schemas.microsoft.com/office/drawing/2014/main" id="{0A34DFB1-12A7-4F02-A757-925882D5B6EF}"/>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lang="nl-NL" sz="900" kern="1200">
                <a:solidFill>
                  <a:srgbClr val="003183"/>
                </a:solidFill>
                <a:latin typeface="Verdana" panose="020B0604030504040204" pitchFamily="34" charset="0"/>
                <a:ea typeface="Verdana" panose="020B0604030504040204" pitchFamily="34" charset="0"/>
                <a:cs typeface="+mn-cs"/>
              </a:defRPr>
            </a:lvl1pPr>
          </a:lstStyle>
          <a:p>
            <a:r>
              <a:rPr lang="nl-NL"/>
              <a:t>Voettekst</a:t>
            </a:r>
          </a:p>
        </p:txBody>
      </p:sp>
      <p:sp>
        <p:nvSpPr>
          <p:cNvPr id="4" name="Tijdelijke aanduiding voor datum 3">
            <a:extLst>
              <a:ext uri="{FF2B5EF4-FFF2-40B4-BE49-F238E27FC236}">
                <a16:creationId xmlns:a16="http://schemas.microsoft.com/office/drawing/2014/main" id="{885C674A-1F50-44E1-BDA4-5C7299042F1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rgbClr val="003183"/>
                </a:solidFill>
                <a:latin typeface="Verdana" panose="020B0604030504040204" pitchFamily="34" charset="0"/>
                <a:ea typeface="Verdana" panose="020B0604030504040204" pitchFamily="34" charset="0"/>
              </a:defRPr>
            </a:lvl1pPr>
          </a:lstStyle>
          <a:p>
            <a:fld id="{2E95F423-DE5F-4922-B85C-E1F61D0B476B}" type="datetime1">
              <a:rPr lang="nl-NL" smtClean="0"/>
              <a:t>6-3-2020</a:t>
            </a:fld>
            <a:endParaRPr lang="nl-NL"/>
          </a:p>
        </p:txBody>
      </p:sp>
      <p:pic>
        <p:nvPicPr>
          <p:cNvPr id="6" name="Afbeelding 5">
            <a:extLst>
              <a:ext uri="{FF2B5EF4-FFF2-40B4-BE49-F238E27FC236}">
                <a16:creationId xmlns:a16="http://schemas.microsoft.com/office/drawing/2014/main" id="{56FD71CF-C8DD-4717-8ECA-C58B8588E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9" name="Afbeelding 8">
            <a:extLst>
              <a:ext uri="{FF2B5EF4-FFF2-40B4-BE49-F238E27FC236}">
                <a16:creationId xmlns:a16="http://schemas.microsoft.com/office/drawing/2014/main" id="{DA28FFEA-AEBF-403B-B3BD-BB06407B56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5746" y="4221047"/>
            <a:ext cx="1380821" cy="651747"/>
          </a:xfrm>
          <a:prstGeom prst="rect">
            <a:avLst/>
          </a:prstGeom>
        </p:spPr>
      </p:pic>
    </p:spTree>
    <p:extLst>
      <p:ext uri="{BB962C8B-B14F-4D97-AF65-F5344CB8AC3E}">
        <p14:creationId xmlns:p14="http://schemas.microsoft.com/office/powerpoint/2010/main" val="2834555023"/>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l" defTabSz="685800" rtl="0" eaLnBrk="1" latinLnBrk="0" hangingPunct="1">
        <a:lnSpc>
          <a:spcPct val="90000"/>
        </a:lnSpc>
        <a:spcBef>
          <a:spcPct val="0"/>
        </a:spcBef>
        <a:buNone/>
        <a:defRPr sz="3300" b="1" kern="120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775A6EC-2D5E-49B8-8E1E-240816EC4515}"/>
              </a:ext>
            </a:extLst>
          </p:cNvPr>
          <p:cNvPicPr>
            <a:picLocks noChangeAspect="1"/>
          </p:cNvPicPr>
          <p:nvPr/>
        </p:nvPicPr>
        <p:blipFill rotWithShape="1">
          <a:blip r:embed="rId5">
            <a:extLst>
              <a:ext uri="{28A0092B-C50C-407E-A947-70E740481C1C}">
                <a14:useLocalDpi xmlns:a14="http://schemas.microsoft.com/office/drawing/2010/main" val="0"/>
              </a:ext>
            </a:extLst>
          </a:blip>
          <a:srcRect t="6394"/>
          <a:stretch/>
        </p:blipFill>
        <p:spPr>
          <a:xfrm>
            <a:off x="303" y="0"/>
            <a:ext cx="9143396" cy="4814316"/>
          </a:xfrm>
          <a:prstGeom prst="rect">
            <a:avLst/>
          </a:prstGeom>
        </p:spPr>
      </p:pic>
      <p:pic>
        <p:nvPicPr>
          <p:cNvPr id="7" name="Afbeelding 6">
            <a:extLst>
              <a:ext uri="{FF2B5EF4-FFF2-40B4-BE49-F238E27FC236}">
                <a16:creationId xmlns:a16="http://schemas.microsoft.com/office/drawing/2014/main" id="{58065870-7513-40CC-9517-5F7B1992C2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9143999" cy="5143500"/>
          </a:xfrm>
          <a:prstGeom prst="rect">
            <a:avLst/>
          </a:prstGeom>
        </p:spPr>
      </p:pic>
      <p:sp>
        <p:nvSpPr>
          <p:cNvPr id="5" name="Tijdelijke aanduiding voor voettekst 4">
            <a:extLst>
              <a:ext uri="{FF2B5EF4-FFF2-40B4-BE49-F238E27FC236}">
                <a16:creationId xmlns:a16="http://schemas.microsoft.com/office/drawing/2014/main" id="{0A34DFB1-12A7-4F02-A757-925882D5B6EF}"/>
              </a:ext>
            </a:extLst>
          </p:cNvPr>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lang="nl-NL" sz="900" kern="1200">
                <a:solidFill>
                  <a:srgbClr val="003183"/>
                </a:solidFill>
                <a:latin typeface="Verdana" panose="020B0604030504040204" pitchFamily="34" charset="0"/>
                <a:ea typeface="Verdana" panose="020B0604030504040204" pitchFamily="34" charset="0"/>
                <a:cs typeface="+mn-cs"/>
              </a:defRPr>
            </a:lvl1pPr>
          </a:lstStyle>
          <a:p>
            <a:r>
              <a:rPr lang="nl-NL" dirty="0"/>
              <a:t>Voettekst</a:t>
            </a:r>
          </a:p>
        </p:txBody>
      </p:sp>
      <p:sp>
        <p:nvSpPr>
          <p:cNvPr id="4" name="Tijdelijke aanduiding voor datum 3">
            <a:extLst>
              <a:ext uri="{FF2B5EF4-FFF2-40B4-BE49-F238E27FC236}">
                <a16:creationId xmlns:a16="http://schemas.microsoft.com/office/drawing/2014/main" id="{885C674A-1F50-44E1-BDA4-5C7299042F14}"/>
              </a:ext>
            </a:extLst>
          </p:cNvPr>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rgbClr val="003183"/>
                </a:solidFill>
                <a:latin typeface="Verdana" panose="020B0604030504040204" pitchFamily="34" charset="0"/>
                <a:ea typeface="Verdana" panose="020B0604030504040204" pitchFamily="34" charset="0"/>
              </a:defRPr>
            </a:lvl1pPr>
          </a:lstStyle>
          <a:p>
            <a:fld id="{9F5784D0-C766-435B-A4BF-5FE4089882C4}" type="datetime1">
              <a:rPr lang="nl-NL" smtClean="0"/>
              <a:t>6-3-2020</a:t>
            </a:fld>
            <a:endParaRPr lang="nl-NL" dirty="0"/>
          </a:p>
        </p:txBody>
      </p:sp>
      <p:sp>
        <p:nvSpPr>
          <p:cNvPr id="2" name="Tijdelijke aanduiding voor titel 1">
            <a:extLst>
              <a:ext uri="{FF2B5EF4-FFF2-40B4-BE49-F238E27FC236}">
                <a16:creationId xmlns:a16="http://schemas.microsoft.com/office/drawing/2014/main" id="{ABAEBA5E-B137-4DCE-9FD6-A475FA550FA5}"/>
              </a:ext>
            </a:extLst>
          </p:cNvPr>
          <p:cNvSpPr>
            <a:spLocks noGrp="1"/>
          </p:cNvSpPr>
          <p:nvPr>
            <p:ph type="title"/>
          </p:nvPr>
        </p:nvSpPr>
        <p:spPr>
          <a:xfrm>
            <a:off x="710946" y="1021366"/>
            <a:ext cx="3861054" cy="2126456"/>
          </a:xfrm>
          <a:prstGeom prst="rect">
            <a:avLst/>
          </a:prstGeom>
        </p:spPr>
        <p:txBody>
          <a:bodyPr vert="horz" lIns="68579" tIns="34289" rIns="68579" bIns="34289" rtlCol="0" anchor="ctr">
            <a:normAutofit/>
          </a:bodyPr>
          <a:lstStyle/>
          <a:p>
            <a:r>
              <a:rPr lang="nl-NL" dirty="0"/>
              <a:t>Klik om stijl te bewerken</a:t>
            </a:r>
          </a:p>
        </p:txBody>
      </p:sp>
      <p:pic>
        <p:nvPicPr>
          <p:cNvPr id="11" name="Afbeelding 10">
            <a:extLst>
              <a:ext uri="{FF2B5EF4-FFF2-40B4-BE49-F238E27FC236}">
                <a16:creationId xmlns:a16="http://schemas.microsoft.com/office/drawing/2014/main" id="{5A9358F9-A5B8-48BA-9B1B-3DB005C080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5747" y="4221047"/>
            <a:ext cx="1380821" cy="651747"/>
          </a:xfrm>
          <a:prstGeom prst="rect">
            <a:avLst/>
          </a:prstGeom>
        </p:spPr>
      </p:pic>
    </p:spTree>
    <p:extLst>
      <p:ext uri="{BB962C8B-B14F-4D97-AF65-F5344CB8AC3E}">
        <p14:creationId xmlns:p14="http://schemas.microsoft.com/office/powerpoint/2010/main" val="4129143435"/>
      </p:ext>
    </p:extLst>
  </p:cSld>
  <p:clrMap bg1="lt1" tx1="dk1" bg2="lt2" tx2="dk2" accent1="accent1" accent2="accent2" accent3="accent3" accent4="accent4" accent5="accent5" accent6="accent6" hlink="hlink" folHlink="folHlink"/>
  <p:sldLayoutIdLst>
    <p:sldLayoutId id="2147483676" r:id="rId1"/>
    <p:sldLayoutId id="2147483712" r:id="rId2"/>
    <p:sldLayoutId id="2147483713" r:id="rId3"/>
  </p:sldLayoutIdLst>
  <p:hf hdr="0" ftr="0" dt="0"/>
  <p:txStyles>
    <p:titleStyle>
      <a:lvl1pPr algn="l" defTabSz="685783" rtl="0" eaLnBrk="1" latinLnBrk="0" hangingPunct="1">
        <a:lnSpc>
          <a:spcPct val="90000"/>
        </a:lnSpc>
        <a:spcBef>
          <a:spcPct val="0"/>
        </a:spcBef>
        <a:buNone/>
        <a:defRPr sz="3300" b="1" kern="1200">
          <a:solidFill>
            <a:srgbClr val="003183"/>
          </a:solidFill>
          <a:effectLst/>
          <a:latin typeface="Verdana" panose="020B0604030504040204" pitchFamily="34" charset="0"/>
          <a:ea typeface="Verdana" panose="020B0604030504040204" pitchFamily="34" charset="0"/>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Afbeelding met natuur, buiten&#10;&#10;Automatisch gegenereerde beschrijving">
            <a:extLst>
              <a:ext uri="{FF2B5EF4-FFF2-40B4-BE49-F238E27FC236}">
                <a16:creationId xmlns:a16="http://schemas.microsoft.com/office/drawing/2014/main" id="{9775A6EC-2D5E-49B8-8E1E-240816EC45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Afbeelding 5">
            <a:extLst>
              <a:ext uri="{FF2B5EF4-FFF2-40B4-BE49-F238E27FC236}">
                <a16:creationId xmlns:a16="http://schemas.microsoft.com/office/drawing/2014/main" id="{F8283E96-8968-465E-A32B-3FDF7E355A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0"/>
            <a:ext cx="9143999" cy="5143500"/>
          </a:xfrm>
          <a:prstGeom prst="rect">
            <a:avLst/>
          </a:prstGeom>
        </p:spPr>
      </p:pic>
      <p:sp>
        <p:nvSpPr>
          <p:cNvPr id="2" name="Tijdelijke aanduiding voor titel 1">
            <a:extLst>
              <a:ext uri="{FF2B5EF4-FFF2-40B4-BE49-F238E27FC236}">
                <a16:creationId xmlns:a16="http://schemas.microsoft.com/office/drawing/2014/main" id="{ABAEBA5E-B137-4DCE-9FD6-A475FA550FA5}"/>
              </a:ext>
            </a:extLst>
          </p:cNvPr>
          <p:cNvSpPr>
            <a:spLocks noGrp="1"/>
          </p:cNvSpPr>
          <p:nvPr>
            <p:ph type="title"/>
          </p:nvPr>
        </p:nvSpPr>
        <p:spPr>
          <a:xfrm>
            <a:off x="793242" y="54388"/>
            <a:ext cx="7381494" cy="2126456"/>
          </a:xfrm>
          <a:prstGeom prst="rect">
            <a:avLst/>
          </a:prstGeom>
        </p:spPr>
        <p:txBody>
          <a:bodyPr vert="horz" lIns="68577" tIns="34289" rIns="68577" bIns="34289" rtlCol="0" anchor="ctr">
            <a:normAutofit/>
          </a:bodyPr>
          <a:lstStyle/>
          <a:p>
            <a:r>
              <a:rPr lang="nl-NL" dirty="0"/>
              <a:t>Klik om stijl te bewerken</a:t>
            </a:r>
          </a:p>
        </p:txBody>
      </p:sp>
      <p:sp>
        <p:nvSpPr>
          <p:cNvPr id="5" name="Tijdelijke aanduiding voor voettekst 4">
            <a:extLst>
              <a:ext uri="{FF2B5EF4-FFF2-40B4-BE49-F238E27FC236}">
                <a16:creationId xmlns:a16="http://schemas.microsoft.com/office/drawing/2014/main" id="{0A34DFB1-12A7-4F02-A757-925882D5B6EF}"/>
              </a:ext>
            </a:extLst>
          </p:cNvPr>
          <p:cNvSpPr>
            <a:spLocks noGrp="1"/>
          </p:cNvSpPr>
          <p:nvPr>
            <p:ph type="ftr" sz="quarter" idx="3"/>
          </p:nvPr>
        </p:nvSpPr>
        <p:spPr>
          <a:xfrm>
            <a:off x="3028950" y="4767264"/>
            <a:ext cx="3086100" cy="273844"/>
          </a:xfrm>
          <a:prstGeom prst="rect">
            <a:avLst/>
          </a:prstGeom>
        </p:spPr>
        <p:txBody>
          <a:bodyPr vert="horz" lIns="68577" tIns="34289" rIns="68577" bIns="34289" rtlCol="0" anchor="ctr"/>
          <a:lstStyle>
            <a:lvl1pPr algn="ctr">
              <a:defRPr lang="nl-NL" sz="900" kern="1200">
                <a:solidFill>
                  <a:srgbClr val="003183"/>
                </a:solidFill>
                <a:latin typeface="Verdana" panose="020B0604030504040204" pitchFamily="34" charset="0"/>
                <a:ea typeface="Verdana" panose="020B0604030504040204" pitchFamily="34" charset="0"/>
                <a:cs typeface="+mn-cs"/>
              </a:defRPr>
            </a:lvl1pPr>
          </a:lstStyle>
          <a:p>
            <a:r>
              <a:rPr lang="nl-NL" dirty="0"/>
              <a:t>Voettekst</a:t>
            </a:r>
          </a:p>
        </p:txBody>
      </p:sp>
      <p:sp>
        <p:nvSpPr>
          <p:cNvPr id="4" name="Tijdelijke aanduiding voor datum 3">
            <a:extLst>
              <a:ext uri="{FF2B5EF4-FFF2-40B4-BE49-F238E27FC236}">
                <a16:creationId xmlns:a16="http://schemas.microsoft.com/office/drawing/2014/main" id="{885C674A-1F50-44E1-BDA4-5C7299042F14}"/>
              </a:ext>
            </a:extLst>
          </p:cNvPr>
          <p:cNvSpPr>
            <a:spLocks noGrp="1"/>
          </p:cNvSpPr>
          <p:nvPr>
            <p:ph type="dt" sz="half" idx="2"/>
          </p:nvPr>
        </p:nvSpPr>
        <p:spPr>
          <a:xfrm>
            <a:off x="628650" y="4767264"/>
            <a:ext cx="2057400" cy="273844"/>
          </a:xfrm>
          <a:prstGeom prst="rect">
            <a:avLst/>
          </a:prstGeom>
        </p:spPr>
        <p:txBody>
          <a:bodyPr vert="horz" lIns="68577" tIns="34289" rIns="68577" bIns="34289" rtlCol="0" anchor="ctr"/>
          <a:lstStyle>
            <a:lvl1pPr algn="l">
              <a:defRPr sz="900">
                <a:solidFill>
                  <a:srgbClr val="003183"/>
                </a:solidFill>
                <a:latin typeface="Verdana" panose="020B0604030504040204" pitchFamily="34" charset="0"/>
                <a:ea typeface="Verdana" panose="020B0604030504040204" pitchFamily="34" charset="0"/>
              </a:defRPr>
            </a:lvl1pPr>
          </a:lstStyle>
          <a:p>
            <a:fld id="{698456A5-CD47-4A18-AA54-487B7408B785}" type="datetime1">
              <a:rPr lang="nl-NL" smtClean="0"/>
              <a:t>6-3-2020</a:t>
            </a:fld>
            <a:endParaRPr lang="nl-NL" dirty="0"/>
          </a:p>
        </p:txBody>
      </p:sp>
      <p:pic>
        <p:nvPicPr>
          <p:cNvPr id="9" name="Afbeelding 8">
            <a:extLst>
              <a:ext uri="{FF2B5EF4-FFF2-40B4-BE49-F238E27FC236}">
                <a16:creationId xmlns:a16="http://schemas.microsoft.com/office/drawing/2014/main" id="{49BE685D-051C-49CA-8550-5B15B00D4B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5748" y="4221047"/>
            <a:ext cx="1380821" cy="651747"/>
          </a:xfrm>
          <a:prstGeom prst="rect">
            <a:avLst/>
          </a:prstGeom>
        </p:spPr>
      </p:pic>
    </p:spTree>
    <p:extLst>
      <p:ext uri="{BB962C8B-B14F-4D97-AF65-F5344CB8AC3E}">
        <p14:creationId xmlns:p14="http://schemas.microsoft.com/office/powerpoint/2010/main" val="52314758"/>
      </p:ext>
    </p:extLst>
  </p:cSld>
  <p:clrMap bg1="lt1" tx1="dk1" bg2="lt2" tx2="dk2" accent1="accent1" accent2="accent2" accent3="accent3" accent4="accent4" accent5="accent5" accent6="accent6" hlink="hlink" folHlink="folHlink"/>
  <p:sldLayoutIdLst>
    <p:sldLayoutId id="2147483678" r:id="rId1"/>
    <p:sldLayoutId id="2147483710" r:id="rId2"/>
    <p:sldLayoutId id="2147483711" r:id="rId3"/>
  </p:sldLayoutIdLst>
  <p:hf hdr="0" ftr="0" dt="0"/>
  <p:txStyles>
    <p:titleStyle>
      <a:lvl1pPr algn="l" defTabSz="685766" rtl="0" eaLnBrk="1" latinLnBrk="0" hangingPunct="1">
        <a:lnSpc>
          <a:spcPct val="90000"/>
        </a:lnSpc>
        <a:spcBef>
          <a:spcPct val="0"/>
        </a:spcBef>
        <a:buNone/>
        <a:defRPr sz="3300" b="1" kern="120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F2B3A14-24E6-45F6-9F18-1DA974269E12}"/>
              </a:ext>
            </a:extLst>
          </p:cNvPr>
          <p:cNvSpPr>
            <a:spLocks noGrp="1"/>
          </p:cNvSpPr>
          <p:nvPr>
            <p:ph type="title"/>
          </p:nvPr>
        </p:nvSpPr>
        <p:spPr>
          <a:xfrm>
            <a:off x="628650" y="273844"/>
            <a:ext cx="7886700" cy="994172"/>
          </a:xfrm>
          <a:prstGeom prst="rect">
            <a:avLst/>
          </a:prstGeom>
        </p:spPr>
        <p:txBody>
          <a:bodyPr vert="horz" lIns="68576" tIns="34289" rIns="68576" bIns="34289" rtlCol="0" anchor="ctr">
            <a:normAutofit/>
          </a:bodyPr>
          <a:lstStyle/>
          <a:p>
            <a:endParaRPr lang="nl-NL" dirty="0"/>
          </a:p>
        </p:txBody>
      </p:sp>
      <p:sp>
        <p:nvSpPr>
          <p:cNvPr id="3" name="Tijdelijke aanduiding voor tekst 2">
            <a:extLst>
              <a:ext uri="{FF2B5EF4-FFF2-40B4-BE49-F238E27FC236}">
                <a16:creationId xmlns:a16="http://schemas.microsoft.com/office/drawing/2014/main" id="{34A1774A-01F9-424F-B26C-2DCD17E21CE9}"/>
              </a:ext>
            </a:extLst>
          </p:cNvPr>
          <p:cNvSpPr>
            <a:spLocks noGrp="1"/>
          </p:cNvSpPr>
          <p:nvPr>
            <p:ph type="body" idx="1"/>
          </p:nvPr>
        </p:nvSpPr>
        <p:spPr>
          <a:xfrm>
            <a:off x="628650" y="1369218"/>
            <a:ext cx="7886700" cy="3263504"/>
          </a:xfrm>
          <a:prstGeom prst="rect">
            <a:avLst/>
          </a:prstGeom>
        </p:spPr>
        <p:txBody>
          <a:bodyPr vert="horz" lIns="68576" tIns="34289" rIns="68576" bIns="34289"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2525082-8365-4B20-A0C8-AA917BD7C657}"/>
              </a:ext>
            </a:extLst>
          </p:cNvPr>
          <p:cNvSpPr>
            <a:spLocks noGrp="1"/>
          </p:cNvSpPr>
          <p:nvPr>
            <p:ph type="dt" sz="half" idx="2"/>
          </p:nvPr>
        </p:nvSpPr>
        <p:spPr>
          <a:xfrm>
            <a:off x="628650" y="4767264"/>
            <a:ext cx="2057400" cy="273844"/>
          </a:xfrm>
          <a:prstGeom prst="rect">
            <a:avLst/>
          </a:prstGeom>
        </p:spPr>
        <p:txBody>
          <a:bodyPr vert="horz" lIns="68576" tIns="34289" rIns="68576" bIns="34289" rtlCol="0" anchor="ctr"/>
          <a:lstStyle>
            <a:lvl1pPr algn="l">
              <a:defRPr sz="900">
                <a:solidFill>
                  <a:srgbClr val="003183"/>
                </a:solidFill>
                <a:latin typeface="Verdana" panose="020B0604030504040204" pitchFamily="34" charset="0"/>
                <a:ea typeface="Verdana" panose="020B0604030504040204" pitchFamily="34" charset="0"/>
              </a:defRPr>
            </a:lvl1pPr>
          </a:lstStyle>
          <a:p>
            <a:fld id="{C1BFDCC1-9EE1-42BA-B947-31D2D01D5BA7}" type="datetime1">
              <a:rPr lang="nl-NL" smtClean="0"/>
              <a:t>6-3-2020</a:t>
            </a:fld>
            <a:endParaRPr lang="nl-NL" dirty="0"/>
          </a:p>
        </p:txBody>
      </p:sp>
      <p:sp>
        <p:nvSpPr>
          <p:cNvPr id="5" name="Tijdelijke aanduiding voor voettekst 4">
            <a:extLst>
              <a:ext uri="{FF2B5EF4-FFF2-40B4-BE49-F238E27FC236}">
                <a16:creationId xmlns:a16="http://schemas.microsoft.com/office/drawing/2014/main" id="{9B08663F-BDD2-43F4-9B22-811EA1724700}"/>
              </a:ext>
            </a:extLst>
          </p:cNvPr>
          <p:cNvSpPr>
            <a:spLocks noGrp="1"/>
          </p:cNvSpPr>
          <p:nvPr>
            <p:ph type="ftr" sz="quarter" idx="3"/>
          </p:nvPr>
        </p:nvSpPr>
        <p:spPr>
          <a:xfrm>
            <a:off x="3028950" y="4767264"/>
            <a:ext cx="3086100" cy="273844"/>
          </a:xfrm>
          <a:prstGeom prst="rect">
            <a:avLst/>
          </a:prstGeom>
        </p:spPr>
        <p:txBody>
          <a:bodyPr vert="horz" lIns="68576" tIns="34289" rIns="68576" bIns="34289" rtlCol="0" anchor="ctr"/>
          <a:lstStyle>
            <a:lvl1pPr algn="ctr">
              <a:defRPr lang="nl-NL" sz="900" kern="1200" dirty="0">
                <a:solidFill>
                  <a:srgbClr val="003183"/>
                </a:solidFill>
                <a:latin typeface="Verdana" panose="020B0604030504040204" pitchFamily="34" charset="0"/>
                <a:ea typeface="Verdana" panose="020B0604030504040204" pitchFamily="34" charset="0"/>
                <a:cs typeface="+mn-cs"/>
              </a:defRPr>
            </a:lvl1pPr>
          </a:lstStyle>
          <a:p>
            <a:r>
              <a:rPr lang="nl-NL"/>
              <a:t>Voettekst</a:t>
            </a:r>
            <a:endParaRPr lang="nl-NL" dirty="0"/>
          </a:p>
        </p:txBody>
      </p:sp>
      <p:sp>
        <p:nvSpPr>
          <p:cNvPr id="6" name="Tijdelijke aanduiding voor dianummer 5">
            <a:extLst>
              <a:ext uri="{FF2B5EF4-FFF2-40B4-BE49-F238E27FC236}">
                <a16:creationId xmlns:a16="http://schemas.microsoft.com/office/drawing/2014/main" id="{D7C4F919-68F6-4557-B93C-A076D82C02E9}"/>
              </a:ext>
            </a:extLst>
          </p:cNvPr>
          <p:cNvSpPr>
            <a:spLocks noGrp="1"/>
          </p:cNvSpPr>
          <p:nvPr>
            <p:ph type="sldNum" sz="quarter" idx="4"/>
          </p:nvPr>
        </p:nvSpPr>
        <p:spPr>
          <a:xfrm>
            <a:off x="6457950" y="4767264"/>
            <a:ext cx="2057400" cy="273844"/>
          </a:xfrm>
          <a:prstGeom prst="rect">
            <a:avLst/>
          </a:prstGeom>
        </p:spPr>
        <p:txBody>
          <a:bodyPr vert="horz" lIns="68576" tIns="34289" rIns="68576" bIns="34289" rtlCol="0" anchor="ctr"/>
          <a:lstStyle>
            <a:lvl1pPr algn="r">
              <a:defRPr sz="900">
                <a:solidFill>
                  <a:schemeClr val="tx1">
                    <a:tint val="75000"/>
                  </a:schemeClr>
                </a:solidFill>
              </a:defRPr>
            </a:lvl1pPr>
          </a:lstStyle>
          <a:p>
            <a:fld id="{FD8D4867-931E-43FF-8E30-ED07ABD4663E}" type="slidenum">
              <a:rPr lang="nl-NL" smtClean="0"/>
              <a:t>‹nr.›</a:t>
            </a:fld>
            <a:endParaRPr lang="nl-NL"/>
          </a:p>
        </p:txBody>
      </p:sp>
    </p:spTree>
    <p:extLst>
      <p:ext uri="{BB962C8B-B14F-4D97-AF65-F5344CB8AC3E}">
        <p14:creationId xmlns:p14="http://schemas.microsoft.com/office/powerpoint/2010/main" val="2543375817"/>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685749" rtl="0" eaLnBrk="1" latinLnBrk="0" hangingPunct="1">
        <a:lnSpc>
          <a:spcPct val="90000"/>
        </a:lnSpc>
        <a:spcBef>
          <a:spcPct val="0"/>
        </a:spcBef>
        <a:buNone/>
        <a:defRPr sz="2700" b="1" kern="1200">
          <a:solidFill>
            <a:schemeClr val="tx1"/>
          </a:solidFill>
          <a:latin typeface="Verdana" panose="020B0604030504040204" pitchFamily="34" charset="0"/>
          <a:ea typeface="Verdana" panose="020B0604030504040204" pitchFamily="34" charset="0"/>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F2B3A14-24E6-45F6-9F18-1DA974269E12}"/>
              </a:ext>
            </a:extLst>
          </p:cNvPr>
          <p:cNvSpPr>
            <a:spLocks noGrp="1"/>
          </p:cNvSpPr>
          <p:nvPr>
            <p:ph type="title"/>
          </p:nvPr>
        </p:nvSpPr>
        <p:spPr>
          <a:xfrm>
            <a:off x="628650" y="273844"/>
            <a:ext cx="7886700" cy="994172"/>
          </a:xfrm>
          <a:prstGeom prst="rect">
            <a:avLst/>
          </a:prstGeom>
        </p:spPr>
        <p:txBody>
          <a:bodyPr vert="horz" lIns="68574" tIns="34289" rIns="68574" bIns="34289" rtlCol="0" anchor="ctr">
            <a:normAutofit/>
          </a:bodyPr>
          <a:lstStyle/>
          <a:p>
            <a:endParaRPr lang="nl-NL" dirty="0"/>
          </a:p>
        </p:txBody>
      </p:sp>
      <p:sp>
        <p:nvSpPr>
          <p:cNvPr id="3" name="Tijdelijke aanduiding voor tekst 2">
            <a:extLst>
              <a:ext uri="{FF2B5EF4-FFF2-40B4-BE49-F238E27FC236}">
                <a16:creationId xmlns:a16="http://schemas.microsoft.com/office/drawing/2014/main" id="{34A1774A-01F9-424F-B26C-2DCD17E21CE9}"/>
              </a:ext>
            </a:extLst>
          </p:cNvPr>
          <p:cNvSpPr>
            <a:spLocks noGrp="1"/>
          </p:cNvSpPr>
          <p:nvPr>
            <p:ph type="body" idx="1"/>
          </p:nvPr>
        </p:nvSpPr>
        <p:spPr>
          <a:xfrm>
            <a:off x="628650" y="1369218"/>
            <a:ext cx="7886700" cy="3263504"/>
          </a:xfrm>
          <a:prstGeom prst="rect">
            <a:avLst/>
          </a:prstGeom>
        </p:spPr>
        <p:txBody>
          <a:bodyPr vert="horz" lIns="68574" tIns="34289" rIns="68574" bIns="34289"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2525082-8365-4B20-A0C8-AA917BD7C657}"/>
              </a:ext>
            </a:extLst>
          </p:cNvPr>
          <p:cNvSpPr>
            <a:spLocks noGrp="1"/>
          </p:cNvSpPr>
          <p:nvPr>
            <p:ph type="dt" sz="half" idx="2"/>
          </p:nvPr>
        </p:nvSpPr>
        <p:spPr>
          <a:xfrm>
            <a:off x="628650" y="4767264"/>
            <a:ext cx="2057400" cy="273844"/>
          </a:xfrm>
          <a:prstGeom prst="rect">
            <a:avLst/>
          </a:prstGeom>
        </p:spPr>
        <p:txBody>
          <a:bodyPr vert="horz" lIns="68574" tIns="34289" rIns="68574" bIns="34289" rtlCol="0" anchor="ctr"/>
          <a:lstStyle>
            <a:lvl1pPr algn="l">
              <a:defRPr sz="900">
                <a:solidFill>
                  <a:schemeClr val="tx1">
                    <a:tint val="75000"/>
                  </a:schemeClr>
                </a:solidFill>
              </a:defRPr>
            </a:lvl1pPr>
          </a:lstStyle>
          <a:p>
            <a:fld id="{0EC319AD-9F8F-443F-8104-57F06CFB1E04}" type="datetime1">
              <a:rPr lang="nl-NL" smtClean="0"/>
              <a:t>6-3-2020</a:t>
            </a:fld>
            <a:endParaRPr lang="nl-NL"/>
          </a:p>
        </p:txBody>
      </p:sp>
      <p:sp>
        <p:nvSpPr>
          <p:cNvPr id="5" name="Tijdelijke aanduiding voor voettekst 4">
            <a:extLst>
              <a:ext uri="{FF2B5EF4-FFF2-40B4-BE49-F238E27FC236}">
                <a16:creationId xmlns:a16="http://schemas.microsoft.com/office/drawing/2014/main" id="{9B08663F-BDD2-43F4-9B22-811EA1724700}"/>
              </a:ext>
            </a:extLst>
          </p:cNvPr>
          <p:cNvSpPr>
            <a:spLocks noGrp="1"/>
          </p:cNvSpPr>
          <p:nvPr>
            <p:ph type="ftr" sz="quarter" idx="3"/>
          </p:nvPr>
        </p:nvSpPr>
        <p:spPr>
          <a:xfrm>
            <a:off x="3028950" y="4767264"/>
            <a:ext cx="30861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r>
              <a:rPr lang="nl-NL"/>
              <a:t>Voettekst</a:t>
            </a:r>
          </a:p>
        </p:txBody>
      </p:sp>
      <p:sp>
        <p:nvSpPr>
          <p:cNvPr id="6" name="Tijdelijke aanduiding voor dianummer 5">
            <a:extLst>
              <a:ext uri="{FF2B5EF4-FFF2-40B4-BE49-F238E27FC236}">
                <a16:creationId xmlns:a16="http://schemas.microsoft.com/office/drawing/2014/main" id="{D7C4F919-68F6-4557-B93C-A076D82C02E9}"/>
              </a:ext>
            </a:extLst>
          </p:cNvPr>
          <p:cNvSpPr>
            <a:spLocks noGrp="1"/>
          </p:cNvSpPr>
          <p:nvPr>
            <p:ph type="sldNum" sz="quarter" idx="4"/>
          </p:nvPr>
        </p:nvSpPr>
        <p:spPr>
          <a:xfrm>
            <a:off x="6457950" y="4767264"/>
            <a:ext cx="2057400" cy="273844"/>
          </a:xfrm>
          <a:prstGeom prst="rect">
            <a:avLst/>
          </a:prstGeom>
        </p:spPr>
        <p:txBody>
          <a:bodyPr vert="horz" lIns="68574" tIns="34289" rIns="68574" bIns="34289" rtlCol="0" anchor="ctr"/>
          <a:lstStyle>
            <a:lvl1pPr algn="r">
              <a:defRPr sz="900">
                <a:solidFill>
                  <a:schemeClr val="tx1">
                    <a:tint val="75000"/>
                  </a:schemeClr>
                </a:solidFill>
              </a:defRPr>
            </a:lvl1pPr>
          </a:lstStyle>
          <a:p>
            <a:fld id="{FD8D4867-931E-43FF-8E30-ED07ABD4663E}" type="slidenum">
              <a:rPr lang="nl-NL" smtClean="0"/>
              <a:t>‹nr.›</a:t>
            </a:fld>
            <a:endParaRPr lang="nl-NL"/>
          </a:p>
        </p:txBody>
      </p:sp>
    </p:spTree>
    <p:extLst>
      <p:ext uri="{BB962C8B-B14F-4D97-AF65-F5344CB8AC3E}">
        <p14:creationId xmlns:p14="http://schemas.microsoft.com/office/powerpoint/2010/main" val="1012318945"/>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685732" rtl="0" eaLnBrk="1" latinLnBrk="0" hangingPunct="1">
        <a:lnSpc>
          <a:spcPct val="90000"/>
        </a:lnSpc>
        <a:spcBef>
          <a:spcPct val="0"/>
        </a:spcBef>
        <a:buNone/>
        <a:defRPr sz="2700" b="1" kern="1200">
          <a:solidFill>
            <a:srgbClr val="003183"/>
          </a:solidFill>
          <a:latin typeface="Verdana" panose="020B0604030504040204" pitchFamily="34" charset="0"/>
          <a:ea typeface="Verdana" panose="020B0604030504040204" pitchFamily="34" charset="0"/>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rgbClr val="003183"/>
          </a:solidFill>
          <a:latin typeface="Verdana" panose="020B0604030504040204" pitchFamily="34" charset="0"/>
          <a:ea typeface="Verdana" panose="020B0604030504040204" pitchFamily="34" charset="0"/>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rgbClr val="003183"/>
          </a:solidFill>
          <a:latin typeface="Verdana" panose="020B0604030504040204" pitchFamily="34" charset="0"/>
          <a:ea typeface="Verdana" panose="020B0604030504040204" pitchFamily="34" charset="0"/>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rgbClr val="003183"/>
          </a:solidFill>
          <a:latin typeface="Verdana" panose="020B0604030504040204" pitchFamily="34" charset="0"/>
          <a:ea typeface="Verdana" panose="020B0604030504040204" pitchFamily="34" charset="0"/>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rgbClr val="003183"/>
          </a:solidFill>
          <a:latin typeface="Verdana" panose="020B0604030504040204" pitchFamily="34" charset="0"/>
          <a:ea typeface="Verdana" panose="020B0604030504040204" pitchFamily="34" charset="0"/>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rgbClr val="003183"/>
          </a:solidFill>
          <a:latin typeface="Verdana" panose="020B0604030504040204" pitchFamily="34" charset="0"/>
          <a:ea typeface="Verdana" panose="020B0604030504040204" pitchFamily="34" charset="0"/>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F2B3A14-24E6-45F6-9F18-1DA974269E12}"/>
              </a:ext>
            </a:extLst>
          </p:cNvPr>
          <p:cNvSpPr>
            <a:spLocks noGrp="1"/>
          </p:cNvSpPr>
          <p:nvPr>
            <p:ph type="title"/>
          </p:nvPr>
        </p:nvSpPr>
        <p:spPr>
          <a:xfrm>
            <a:off x="628650" y="273844"/>
            <a:ext cx="7886700" cy="994172"/>
          </a:xfrm>
          <a:prstGeom prst="rect">
            <a:avLst/>
          </a:prstGeom>
        </p:spPr>
        <p:txBody>
          <a:bodyPr vert="horz" lIns="68573" tIns="34289" rIns="68573" bIns="34289" rtlCol="0" anchor="ctr">
            <a:normAutofit/>
          </a:bodyPr>
          <a:lstStyle/>
          <a:p>
            <a:endParaRPr lang="nl-NL" dirty="0"/>
          </a:p>
        </p:txBody>
      </p:sp>
      <p:sp>
        <p:nvSpPr>
          <p:cNvPr id="3" name="Tijdelijke aanduiding voor tekst 2">
            <a:extLst>
              <a:ext uri="{FF2B5EF4-FFF2-40B4-BE49-F238E27FC236}">
                <a16:creationId xmlns:a16="http://schemas.microsoft.com/office/drawing/2014/main" id="{34A1774A-01F9-424F-B26C-2DCD17E21CE9}"/>
              </a:ext>
            </a:extLst>
          </p:cNvPr>
          <p:cNvSpPr>
            <a:spLocks noGrp="1"/>
          </p:cNvSpPr>
          <p:nvPr>
            <p:ph type="body" idx="1"/>
          </p:nvPr>
        </p:nvSpPr>
        <p:spPr>
          <a:xfrm>
            <a:off x="628650" y="1369218"/>
            <a:ext cx="7886700" cy="3263504"/>
          </a:xfrm>
          <a:prstGeom prst="rect">
            <a:avLst/>
          </a:prstGeom>
        </p:spPr>
        <p:txBody>
          <a:bodyPr vert="horz" lIns="68573" tIns="34289" rIns="68573" bIns="34289"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2525082-8365-4B20-A0C8-AA917BD7C657}"/>
              </a:ext>
            </a:extLst>
          </p:cNvPr>
          <p:cNvSpPr>
            <a:spLocks noGrp="1"/>
          </p:cNvSpPr>
          <p:nvPr>
            <p:ph type="dt" sz="half" idx="2"/>
          </p:nvPr>
        </p:nvSpPr>
        <p:spPr>
          <a:xfrm>
            <a:off x="628650" y="4767264"/>
            <a:ext cx="2057400" cy="273844"/>
          </a:xfrm>
          <a:prstGeom prst="rect">
            <a:avLst/>
          </a:prstGeom>
        </p:spPr>
        <p:txBody>
          <a:bodyPr vert="horz" lIns="68573" tIns="34289" rIns="68573" bIns="34289" rtlCol="0" anchor="ctr"/>
          <a:lstStyle>
            <a:lvl1pPr algn="l">
              <a:defRPr sz="900">
                <a:solidFill>
                  <a:schemeClr val="tx1">
                    <a:tint val="75000"/>
                  </a:schemeClr>
                </a:solidFill>
                <a:latin typeface="Verdana" panose="020B0604030504040204" pitchFamily="34" charset="0"/>
                <a:ea typeface="Verdana" panose="020B0604030504040204" pitchFamily="34" charset="0"/>
              </a:defRPr>
            </a:lvl1pPr>
          </a:lstStyle>
          <a:p>
            <a:fld id="{1E2F0F20-7633-4DFC-88E6-CA82E00DD1FC}" type="datetime1">
              <a:rPr lang="nl-NL" smtClean="0"/>
              <a:t>6-3-2020</a:t>
            </a:fld>
            <a:endParaRPr lang="nl-NL" dirty="0"/>
          </a:p>
        </p:txBody>
      </p:sp>
      <p:sp>
        <p:nvSpPr>
          <p:cNvPr id="5" name="Tijdelijke aanduiding voor voettekst 4">
            <a:extLst>
              <a:ext uri="{FF2B5EF4-FFF2-40B4-BE49-F238E27FC236}">
                <a16:creationId xmlns:a16="http://schemas.microsoft.com/office/drawing/2014/main" id="{9B08663F-BDD2-43F4-9B22-811EA1724700}"/>
              </a:ext>
            </a:extLst>
          </p:cNvPr>
          <p:cNvSpPr>
            <a:spLocks noGrp="1"/>
          </p:cNvSpPr>
          <p:nvPr>
            <p:ph type="ftr" sz="quarter" idx="3"/>
          </p:nvPr>
        </p:nvSpPr>
        <p:spPr>
          <a:xfrm>
            <a:off x="3028950" y="4767264"/>
            <a:ext cx="3086100" cy="273844"/>
          </a:xfrm>
          <a:prstGeom prst="rect">
            <a:avLst/>
          </a:prstGeom>
        </p:spPr>
        <p:txBody>
          <a:bodyPr vert="horz" lIns="68573" tIns="34289" rIns="68573" bIns="34289" rtlCol="0" anchor="ctr"/>
          <a:lstStyle>
            <a:lvl1pPr algn="ctr">
              <a:defRPr sz="900">
                <a:solidFill>
                  <a:schemeClr val="tx1">
                    <a:tint val="75000"/>
                  </a:schemeClr>
                </a:solidFill>
                <a:latin typeface="Verdana" panose="020B0604030504040204" pitchFamily="34" charset="0"/>
                <a:ea typeface="Verdana" panose="020B0604030504040204" pitchFamily="34" charset="0"/>
              </a:defRPr>
            </a:lvl1pPr>
          </a:lstStyle>
          <a:p>
            <a:r>
              <a:rPr lang="nl-NL"/>
              <a:t>Voettekst</a:t>
            </a:r>
            <a:endParaRPr lang="nl-NL" dirty="0"/>
          </a:p>
        </p:txBody>
      </p:sp>
      <p:sp>
        <p:nvSpPr>
          <p:cNvPr id="6" name="Tijdelijke aanduiding voor dianummer 5">
            <a:extLst>
              <a:ext uri="{FF2B5EF4-FFF2-40B4-BE49-F238E27FC236}">
                <a16:creationId xmlns:a16="http://schemas.microsoft.com/office/drawing/2014/main" id="{D7C4F919-68F6-4557-B93C-A076D82C02E9}"/>
              </a:ext>
            </a:extLst>
          </p:cNvPr>
          <p:cNvSpPr>
            <a:spLocks noGrp="1"/>
          </p:cNvSpPr>
          <p:nvPr>
            <p:ph type="sldNum" sz="quarter" idx="4"/>
          </p:nvPr>
        </p:nvSpPr>
        <p:spPr>
          <a:xfrm>
            <a:off x="6457950" y="4767264"/>
            <a:ext cx="2057400" cy="273844"/>
          </a:xfrm>
          <a:prstGeom prst="rect">
            <a:avLst/>
          </a:prstGeom>
        </p:spPr>
        <p:txBody>
          <a:bodyPr vert="horz" lIns="68573" tIns="34289" rIns="68573" bIns="34289" rtlCol="0" anchor="ctr"/>
          <a:lstStyle>
            <a:lvl1pPr algn="r">
              <a:defRPr sz="900">
                <a:solidFill>
                  <a:schemeClr val="tx1">
                    <a:tint val="75000"/>
                  </a:schemeClr>
                </a:solidFill>
                <a:latin typeface="Verdana" panose="020B0604030504040204" pitchFamily="34" charset="0"/>
                <a:ea typeface="Verdana" panose="020B0604030504040204" pitchFamily="34" charset="0"/>
              </a:defRPr>
            </a:lvl1pPr>
          </a:lstStyle>
          <a:p>
            <a:fld id="{FD8D4867-931E-43FF-8E30-ED07ABD4663E}" type="slidenum">
              <a:rPr lang="nl-NL" smtClean="0"/>
              <a:pPr/>
              <a:t>‹nr.›</a:t>
            </a:fld>
            <a:endParaRPr lang="nl-NL" dirty="0"/>
          </a:p>
        </p:txBody>
      </p:sp>
      <p:pic>
        <p:nvPicPr>
          <p:cNvPr id="9" name="Afbeelding 8">
            <a:extLst>
              <a:ext uri="{FF2B5EF4-FFF2-40B4-BE49-F238E27FC236}">
                <a16:creationId xmlns:a16="http://schemas.microsoft.com/office/drawing/2014/main" id="{FA79F11F-9D19-49A7-83A6-3AEB90E09E9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15751" y="4221047"/>
            <a:ext cx="1380821" cy="651747"/>
          </a:xfrm>
          <a:prstGeom prst="rect">
            <a:avLst/>
          </a:prstGeom>
        </p:spPr>
      </p:pic>
    </p:spTree>
    <p:extLst>
      <p:ext uri="{BB962C8B-B14F-4D97-AF65-F5344CB8AC3E}">
        <p14:creationId xmlns:p14="http://schemas.microsoft.com/office/powerpoint/2010/main" val="340553403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685715" rtl="0" eaLnBrk="1" latinLnBrk="0" hangingPunct="1">
        <a:lnSpc>
          <a:spcPct val="90000"/>
        </a:lnSpc>
        <a:spcBef>
          <a:spcPct val="0"/>
        </a:spcBef>
        <a:buNone/>
        <a:defRPr sz="2700" b="1" kern="1200">
          <a:solidFill>
            <a:schemeClr val="tx1"/>
          </a:solidFill>
          <a:latin typeface="Verdana" panose="020B0604030504040204" pitchFamily="34" charset="0"/>
          <a:ea typeface="Verdana" panose="020B0604030504040204" pitchFamily="34" charset="0"/>
          <a:cs typeface="+mj-cs"/>
        </a:defRPr>
      </a:lvl1pPr>
    </p:titleStyle>
    <p:bodyStyle>
      <a:lvl1pPr marL="171430" indent="-171430" algn="l" defTabSz="685715" rtl="0" eaLnBrk="1" latinLnBrk="0" hangingPunct="1">
        <a:lnSpc>
          <a:spcPct val="90000"/>
        </a:lnSpc>
        <a:spcBef>
          <a:spcPts val="750"/>
        </a:spcBef>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mn-cs"/>
        </a:defRPr>
      </a:lvl1pPr>
      <a:lvl2pPr marL="514289" indent="-171430" algn="l" defTabSz="685715" rtl="0" eaLnBrk="1" latinLnBrk="0" hangingPunct="1">
        <a:lnSpc>
          <a:spcPct val="90000"/>
        </a:lnSpc>
        <a:spcBef>
          <a:spcPts val="375"/>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57144" indent="-171430" algn="l" defTabSz="685715" rtl="0" eaLnBrk="1" latinLnBrk="0" hangingPunct="1">
        <a:lnSpc>
          <a:spcPct val="90000"/>
        </a:lnSpc>
        <a:spcBef>
          <a:spcPts val="375"/>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mn-cs"/>
        </a:defRPr>
      </a:lvl3pPr>
      <a:lvl4pPr marL="120000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4pPr>
      <a:lvl5pPr marL="1542857"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F2B3A14-24E6-45F6-9F18-1DA974269E12}"/>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endParaRPr lang="nl-NL" dirty="0"/>
          </a:p>
        </p:txBody>
      </p:sp>
      <p:sp>
        <p:nvSpPr>
          <p:cNvPr id="3" name="Tijdelijke aanduiding voor tekst 2">
            <a:extLst>
              <a:ext uri="{FF2B5EF4-FFF2-40B4-BE49-F238E27FC236}">
                <a16:creationId xmlns:a16="http://schemas.microsoft.com/office/drawing/2014/main" id="{34A1774A-01F9-424F-B26C-2DCD17E21CE9}"/>
              </a:ext>
            </a:extLst>
          </p:cNvPr>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2525082-8365-4B20-A0C8-AA917BD7C65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latin typeface="Verdana" panose="020B0604030504040204" pitchFamily="34" charset="0"/>
                <a:ea typeface="Verdana" panose="020B0604030504040204" pitchFamily="34" charset="0"/>
              </a:defRPr>
            </a:lvl1pPr>
          </a:lstStyle>
          <a:p>
            <a:fld id="{C0CCCD38-3E26-4232-B986-B64AF4C97B60}" type="datetime1">
              <a:rPr lang="nl-NL" smtClean="0"/>
              <a:t>6-3-2020</a:t>
            </a:fld>
            <a:endParaRPr lang="nl-NL" dirty="0"/>
          </a:p>
        </p:txBody>
      </p:sp>
      <p:sp>
        <p:nvSpPr>
          <p:cNvPr id="5" name="Tijdelijke aanduiding voor voettekst 4">
            <a:extLst>
              <a:ext uri="{FF2B5EF4-FFF2-40B4-BE49-F238E27FC236}">
                <a16:creationId xmlns:a16="http://schemas.microsoft.com/office/drawing/2014/main" id="{9B08663F-BDD2-43F4-9B22-811EA1724700}"/>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latin typeface="Verdana" panose="020B0604030504040204" pitchFamily="34" charset="0"/>
                <a:ea typeface="Verdana" panose="020B0604030504040204" pitchFamily="34" charset="0"/>
              </a:defRPr>
            </a:lvl1pPr>
          </a:lstStyle>
          <a:p>
            <a:r>
              <a:rPr lang="nl-NL"/>
              <a:t>Voettekst</a:t>
            </a:r>
            <a:endParaRPr lang="nl-NL" dirty="0"/>
          </a:p>
        </p:txBody>
      </p:sp>
      <p:sp>
        <p:nvSpPr>
          <p:cNvPr id="6" name="Tijdelijke aanduiding voor dianummer 5">
            <a:extLst>
              <a:ext uri="{FF2B5EF4-FFF2-40B4-BE49-F238E27FC236}">
                <a16:creationId xmlns:a16="http://schemas.microsoft.com/office/drawing/2014/main" id="{D7C4F919-68F6-4557-B93C-A076D82C02E9}"/>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latin typeface="Verdana" panose="020B0604030504040204" pitchFamily="34" charset="0"/>
                <a:ea typeface="Verdana" panose="020B0604030504040204" pitchFamily="34" charset="0"/>
              </a:defRPr>
            </a:lvl1pPr>
          </a:lstStyle>
          <a:p>
            <a:fld id="{FD8D4867-931E-43FF-8E30-ED07ABD4663E}" type="slidenum">
              <a:rPr lang="nl-NL" smtClean="0"/>
              <a:pPr/>
              <a:t>‹nr.›</a:t>
            </a:fld>
            <a:endParaRPr lang="nl-NL" dirty="0"/>
          </a:p>
        </p:txBody>
      </p:sp>
      <p:pic>
        <p:nvPicPr>
          <p:cNvPr id="8" name="Afbeelding 7">
            <a:extLst>
              <a:ext uri="{FF2B5EF4-FFF2-40B4-BE49-F238E27FC236}">
                <a16:creationId xmlns:a16="http://schemas.microsoft.com/office/drawing/2014/main" id="{7CD27648-B91C-4F57-A2B4-B904664E81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15752" y="4221047"/>
            <a:ext cx="1380821" cy="651747"/>
          </a:xfrm>
          <a:prstGeom prst="rect">
            <a:avLst/>
          </a:prstGeom>
        </p:spPr>
      </p:pic>
    </p:spTree>
    <p:extLst>
      <p:ext uri="{BB962C8B-B14F-4D97-AF65-F5344CB8AC3E}">
        <p14:creationId xmlns:p14="http://schemas.microsoft.com/office/powerpoint/2010/main" val="23042359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hdr="0" ftr="0" dt="0"/>
  <p:txStyles>
    <p:titleStyle>
      <a:lvl1pPr algn="l" defTabSz="685698" rtl="0" eaLnBrk="1" latinLnBrk="0" hangingPunct="1">
        <a:lnSpc>
          <a:spcPct val="90000"/>
        </a:lnSpc>
        <a:spcBef>
          <a:spcPct val="0"/>
        </a:spcBef>
        <a:buNone/>
        <a:defRPr sz="2700" b="1" kern="1200">
          <a:solidFill>
            <a:schemeClr val="tx1"/>
          </a:solidFill>
          <a:latin typeface="Verdana" panose="020B0604030504040204" pitchFamily="34" charset="0"/>
          <a:ea typeface="Verdana" panose="020B0604030504040204" pitchFamily="34" charset="0"/>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CB13C7C-9AAE-4832-AF06-29ECE0D27F3E}"/>
              </a:ext>
            </a:extLst>
          </p:cNvPr>
          <p:cNvSpPr>
            <a:spLocks noGrp="1"/>
          </p:cNvSpPr>
          <p:nvPr>
            <p:ph type="title"/>
          </p:nvPr>
        </p:nvSpPr>
        <p:spPr>
          <a:xfrm>
            <a:off x="628650" y="273844"/>
            <a:ext cx="7886700" cy="994172"/>
          </a:xfrm>
          <a:prstGeom prst="rect">
            <a:avLst/>
          </a:prstGeom>
        </p:spPr>
        <p:txBody>
          <a:bodyPr vert="horz" lIns="68570" tIns="34289" rIns="68570" bIns="34289" rtlCol="0" anchor="ctr">
            <a:normAutofit/>
          </a:bodyPr>
          <a:lstStyle/>
          <a:p>
            <a:endParaRPr lang="nl-NL" dirty="0"/>
          </a:p>
        </p:txBody>
      </p:sp>
      <p:sp>
        <p:nvSpPr>
          <p:cNvPr id="3" name="Tijdelijke aanduiding voor tekst 2">
            <a:extLst>
              <a:ext uri="{FF2B5EF4-FFF2-40B4-BE49-F238E27FC236}">
                <a16:creationId xmlns:a16="http://schemas.microsoft.com/office/drawing/2014/main" id="{D9673104-B77C-4A4D-A28C-477158A8B1A5}"/>
              </a:ext>
            </a:extLst>
          </p:cNvPr>
          <p:cNvSpPr>
            <a:spLocks noGrp="1"/>
          </p:cNvSpPr>
          <p:nvPr>
            <p:ph type="body" idx="1"/>
          </p:nvPr>
        </p:nvSpPr>
        <p:spPr>
          <a:xfrm>
            <a:off x="628650" y="1369218"/>
            <a:ext cx="7886700" cy="3263504"/>
          </a:xfrm>
          <a:prstGeom prst="rect">
            <a:avLst/>
          </a:prstGeom>
        </p:spPr>
        <p:txBody>
          <a:bodyPr vert="horz" lIns="68570" tIns="34289" rIns="68570" bIns="34289"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7F22E9F7-3C3B-45B0-8E2A-A5697A505047}"/>
              </a:ext>
            </a:extLst>
          </p:cNvPr>
          <p:cNvSpPr>
            <a:spLocks noGrp="1"/>
          </p:cNvSpPr>
          <p:nvPr>
            <p:ph type="dt" sz="half" idx="2"/>
          </p:nvPr>
        </p:nvSpPr>
        <p:spPr>
          <a:xfrm>
            <a:off x="628650" y="4767264"/>
            <a:ext cx="2057400" cy="273844"/>
          </a:xfrm>
          <a:prstGeom prst="rect">
            <a:avLst/>
          </a:prstGeom>
        </p:spPr>
        <p:txBody>
          <a:bodyPr vert="horz" lIns="68570" tIns="34289" rIns="68570" bIns="34289" rtlCol="0" anchor="ctr"/>
          <a:lstStyle>
            <a:lvl1pPr algn="l">
              <a:defRPr sz="900">
                <a:solidFill>
                  <a:schemeClr val="tx1">
                    <a:tint val="75000"/>
                  </a:schemeClr>
                </a:solidFill>
                <a:latin typeface="Verdana" panose="020B0604030504040204" pitchFamily="34" charset="0"/>
                <a:ea typeface="Verdana" panose="020B0604030504040204" pitchFamily="34" charset="0"/>
              </a:defRPr>
            </a:lvl1pPr>
          </a:lstStyle>
          <a:p>
            <a:fld id="{3B4F960B-6F29-4901-BB3D-3D1258FBCB67}" type="datetime1">
              <a:rPr lang="nl-NL" smtClean="0"/>
              <a:t>6-3-2020</a:t>
            </a:fld>
            <a:endParaRPr lang="nl-NL" dirty="0"/>
          </a:p>
        </p:txBody>
      </p:sp>
      <p:sp>
        <p:nvSpPr>
          <p:cNvPr id="5" name="Tijdelijke aanduiding voor voettekst 4">
            <a:extLst>
              <a:ext uri="{FF2B5EF4-FFF2-40B4-BE49-F238E27FC236}">
                <a16:creationId xmlns:a16="http://schemas.microsoft.com/office/drawing/2014/main" id="{717A913C-B225-4668-9E4F-0762E277DF1A}"/>
              </a:ext>
            </a:extLst>
          </p:cNvPr>
          <p:cNvSpPr>
            <a:spLocks noGrp="1"/>
          </p:cNvSpPr>
          <p:nvPr>
            <p:ph type="ftr" sz="quarter" idx="3"/>
          </p:nvPr>
        </p:nvSpPr>
        <p:spPr>
          <a:xfrm>
            <a:off x="3028950" y="4767264"/>
            <a:ext cx="3086100" cy="273844"/>
          </a:xfrm>
          <a:prstGeom prst="rect">
            <a:avLst/>
          </a:prstGeom>
        </p:spPr>
        <p:txBody>
          <a:bodyPr vert="horz" lIns="68570" tIns="34289" rIns="68570" bIns="34289" rtlCol="0" anchor="ctr"/>
          <a:lstStyle>
            <a:lvl1pPr algn="ctr">
              <a:defRPr sz="900">
                <a:solidFill>
                  <a:schemeClr val="tx1">
                    <a:tint val="75000"/>
                  </a:schemeClr>
                </a:solidFill>
                <a:latin typeface="Verdana" panose="020B0604030504040204" pitchFamily="34" charset="0"/>
                <a:ea typeface="Verdana" panose="020B0604030504040204" pitchFamily="34" charset="0"/>
              </a:defRPr>
            </a:lvl1pPr>
          </a:lstStyle>
          <a:p>
            <a:r>
              <a:rPr lang="nl-NL"/>
              <a:t>Voettekst</a:t>
            </a:r>
            <a:endParaRPr lang="nl-NL" dirty="0"/>
          </a:p>
        </p:txBody>
      </p:sp>
      <p:sp>
        <p:nvSpPr>
          <p:cNvPr id="6" name="Tijdelijke aanduiding voor dianummer 5">
            <a:extLst>
              <a:ext uri="{FF2B5EF4-FFF2-40B4-BE49-F238E27FC236}">
                <a16:creationId xmlns:a16="http://schemas.microsoft.com/office/drawing/2014/main" id="{385FA5E6-B974-447D-95CB-1E0C9831F417}"/>
              </a:ext>
            </a:extLst>
          </p:cNvPr>
          <p:cNvSpPr>
            <a:spLocks noGrp="1"/>
          </p:cNvSpPr>
          <p:nvPr>
            <p:ph type="sldNum" sz="quarter" idx="4"/>
          </p:nvPr>
        </p:nvSpPr>
        <p:spPr>
          <a:xfrm>
            <a:off x="6457950" y="4767264"/>
            <a:ext cx="2057400" cy="273844"/>
          </a:xfrm>
          <a:prstGeom prst="rect">
            <a:avLst/>
          </a:prstGeom>
        </p:spPr>
        <p:txBody>
          <a:bodyPr vert="horz" lIns="68570" tIns="34289" rIns="68570" bIns="34289" rtlCol="0" anchor="ctr"/>
          <a:lstStyle>
            <a:lvl1pPr algn="r">
              <a:defRPr sz="900">
                <a:solidFill>
                  <a:schemeClr val="tx1">
                    <a:tint val="75000"/>
                  </a:schemeClr>
                </a:solidFill>
                <a:latin typeface="Verdana" panose="020B0604030504040204" pitchFamily="34" charset="0"/>
                <a:ea typeface="Verdana" panose="020B0604030504040204" pitchFamily="34" charset="0"/>
              </a:defRPr>
            </a:lvl1pPr>
          </a:lstStyle>
          <a:p>
            <a:fld id="{4F99A9D4-26EB-40C6-B4D2-7A46257D43C4}" type="slidenum">
              <a:rPr lang="nl-NL" smtClean="0"/>
              <a:pPr/>
              <a:t>‹nr.›</a:t>
            </a:fld>
            <a:endParaRPr lang="nl-NL" dirty="0"/>
          </a:p>
        </p:txBody>
      </p:sp>
    </p:spTree>
    <p:extLst>
      <p:ext uri="{BB962C8B-B14F-4D97-AF65-F5344CB8AC3E}">
        <p14:creationId xmlns:p14="http://schemas.microsoft.com/office/powerpoint/2010/main" val="191776169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hf hdr="0" ftr="0" dt="0"/>
  <p:txStyles>
    <p:titleStyle>
      <a:lvl1pPr algn="l" defTabSz="685681" rtl="0" eaLnBrk="1" latinLnBrk="0" hangingPunct="1">
        <a:lnSpc>
          <a:spcPct val="90000"/>
        </a:lnSpc>
        <a:spcBef>
          <a:spcPct val="0"/>
        </a:spcBef>
        <a:buNone/>
        <a:defRPr sz="2700" kern="1200">
          <a:solidFill>
            <a:schemeClr val="tx1"/>
          </a:solidFill>
          <a:latin typeface="Verdana" panose="020B0604030504040204" pitchFamily="34" charset="0"/>
          <a:ea typeface="Verdana" panose="020B0604030504040204" pitchFamily="34" charset="0"/>
          <a:cs typeface="+mj-cs"/>
        </a:defRPr>
      </a:lvl1pPr>
    </p:titleStyle>
    <p:bodyStyle>
      <a:lvl1pPr marL="171422" indent="-171422" algn="l" defTabSz="685681" rtl="0" eaLnBrk="1" latinLnBrk="0" hangingPunct="1">
        <a:lnSpc>
          <a:spcPct val="90000"/>
        </a:lnSpc>
        <a:spcBef>
          <a:spcPts val="750"/>
        </a:spcBef>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mn-cs"/>
        </a:defRPr>
      </a:lvl1pPr>
      <a:lvl2pPr marL="514265" indent="-171422" algn="l" defTabSz="685681" rtl="0" eaLnBrk="1" latinLnBrk="0" hangingPunct="1">
        <a:lnSpc>
          <a:spcPct val="90000"/>
        </a:lnSpc>
        <a:spcBef>
          <a:spcPts val="375"/>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57102" indent="-171422" algn="l" defTabSz="685681" rtl="0" eaLnBrk="1" latinLnBrk="0" hangingPunct="1">
        <a:lnSpc>
          <a:spcPct val="90000"/>
        </a:lnSpc>
        <a:spcBef>
          <a:spcPts val="375"/>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mn-cs"/>
        </a:defRPr>
      </a:lvl3pPr>
      <a:lvl4pPr marL="1199940"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4pPr>
      <a:lvl5pPr marL="1542779"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mn-cs"/>
        </a:defRPr>
      </a:lvl5pPr>
      <a:lvl6pPr marL="1885621"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5"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457200" y="114300"/>
            <a:ext cx="8229600" cy="742950"/>
          </a:xfrm>
          <a:prstGeom prst="rect">
            <a:avLst/>
          </a:prstGeom>
        </p:spPr>
        <p:txBody>
          <a:bodyPr vert="horz" anchor="b" anchorCtr="0">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914400"/>
            <a:ext cx="8229600" cy="3682746"/>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4" name="Tijdelijke aanduiding voor datum 13"/>
          <p:cNvSpPr>
            <a:spLocks noGrp="1"/>
          </p:cNvSpPr>
          <p:nvPr>
            <p:ph type="dt" sz="half" idx="2"/>
          </p:nvPr>
        </p:nvSpPr>
        <p:spPr>
          <a:xfrm>
            <a:off x="6400800" y="4767263"/>
            <a:ext cx="2289048" cy="274320"/>
          </a:xfrm>
          <a:prstGeom prst="rect">
            <a:avLst/>
          </a:prstGeom>
        </p:spPr>
        <p:txBody>
          <a:bodyPr vert="horz"/>
          <a:lstStyle>
            <a:lvl1pPr algn="l" eaLnBrk="1" latinLnBrk="0" hangingPunct="1">
              <a:defRPr kumimoji="0" sz="1400">
                <a:solidFill>
                  <a:schemeClr val="tx2"/>
                </a:solidFill>
              </a:defRPr>
            </a:lvl1pPr>
          </a:lstStyle>
          <a:p>
            <a:fld id="{FA1A0E96-9A97-42D9-8B78-13EA25204FD4}" type="datetime1">
              <a:rPr lang="nl-NL" smtClean="0"/>
              <a:t>6-3-2020</a:t>
            </a:fld>
            <a:endParaRPr lang="nl-NL"/>
          </a:p>
        </p:txBody>
      </p:sp>
      <p:sp>
        <p:nvSpPr>
          <p:cNvPr id="3" name="Tijdelijke aanduiding voor voettekst 2"/>
          <p:cNvSpPr>
            <a:spLocks noGrp="1"/>
          </p:cNvSpPr>
          <p:nvPr>
            <p:ph type="ftr" sz="quarter" idx="3"/>
          </p:nvPr>
        </p:nvSpPr>
        <p:spPr>
          <a:xfrm>
            <a:off x="2898648" y="4767263"/>
            <a:ext cx="3505200" cy="274320"/>
          </a:xfrm>
          <a:prstGeom prst="rect">
            <a:avLst/>
          </a:prstGeom>
        </p:spPr>
        <p:txBody>
          <a:bodyPr vert="horz"/>
          <a:lstStyle>
            <a:lvl1pPr algn="r" eaLnBrk="1" latinLnBrk="0" hangingPunct="1">
              <a:defRPr kumimoji="0" sz="1400">
                <a:solidFill>
                  <a:schemeClr val="tx2"/>
                </a:solidFill>
              </a:defRPr>
            </a:lvl1pPr>
          </a:lstStyle>
          <a:p>
            <a:r>
              <a:rPr lang="nl-NL"/>
              <a:t>Voettekst</a:t>
            </a:r>
          </a:p>
        </p:txBody>
      </p:sp>
      <p:sp>
        <p:nvSpPr>
          <p:cNvPr id="23" name="Tijdelijke aanduiding voor dianummer 22"/>
          <p:cNvSpPr>
            <a:spLocks noGrp="1"/>
          </p:cNvSpPr>
          <p:nvPr>
            <p:ph type="sldNum" sz="quarter" idx="4"/>
          </p:nvPr>
        </p:nvSpPr>
        <p:spPr>
          <a:xfrm>
            <a:off x="612648" y="4767263"/>
            <a:ext cx="1981200" cy="27432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‹nr.›</a:t>
            </a:fld>
            <a:endParaRPr kumimoji="0" lang="en-US" sz="1600" dirty="0">
              <a:solidFill>
                <a:schemeClr val="tx2"/>
              </a:solidFill>
            </a:endParaRPr>
          </a:p>
        </p:txBody>
      </p:sp>
      <p:sp>
        <p:nvSpPr>
          <p:cNvPr id="28" name="Rechte verbindingslijn 27"/>
          <p:cNvSpPr>
            <a:spLocks noChangeShapeType="1"/>
          </p:cNvSpPr>
          <p:nvPr/>
        </p:nvSpPr>
        <p:spPr bwMode="auto">
          <a:xfrm>
            <a:off x="457200" y="4764881"/>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echte verbindingslijn 28"/>
          <p:cNvSpPr>
            <a:spLocks noChangeShapeType="1"/>
          </p:cNvSpPr>
          <p:nvPr/>
        </p:nvSpPr>
        <p:spPr bwMode="auto">
          <a:xfrm>
            <a:off x="457200" y="85725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lijkbenige driehoek 9"/>
          <p:cNvSpPr>
            <a:spLocks noChangeAspect="1"/>
          </p:cNvSpPr>
          <p:nvPr/>
        </p:nvSpPr>
        <p:spPr>
          <a:xfrm rot="5400000">
            <a:off x="442957" y="4835567"/>
            <a:ext cx="143137"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nl/url?sa=i&amp;url=http://rogerslongteam.com/2018/09/17/monday-motivation-just-because-youre-right-doesnt-mean-im-wrong/&amp;psig=AOvVaw2v3sD3HOVD6_ZeQWlsI6yb&amp;ust=1582983675773000&amp;source=images&amp;cd=vfe&amp;ved=0CAIQjRxqFwoTCNivxPKv9OcCFQAAAAAdAAAAABA0"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nl/url?sa=i&amp;url=https://www.signs2safety.co.uk/products/Elderly-people-crossing.html&amp;psig=AOvVaw3Xa_RbjsAmcXG-4q-MZ3cQ&amp;ust=1582984059024000&amp;source=images&amp;cd=vfe&amp;ved=0CAIQjRxqFwoTCPD18Kux9OcCFQAAAAAdAAAAABAX"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nl/url?sa=i&amp;url=http://www.huisarts-janssen.nl/recepten.html&amp;psig=AOvVaw0OxUhn8QEeOtH1ubHIfuc5&amp;ust=1582922264072000&amp;source=images&amp;cd=vfe&amp;ved=0CAIQjRxqFwoTCIi-qYzL8ucCFQAAAAAdAAAAABAF"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nl/url?sa=i&amp;url=https://favpng.com/png_view/brain-short-term-memory-brain-cognitive-training-long-term-memory-png/yhA5bx6M&amp;psig=AOvVaw1Y_HCNrVRM-Lv7ECiXIsHd&amp;ust=1582922452295000&amp;source=images&amp;cd=vfe&amp;ved=0CAIQjRxqFwoTCMiYy-3L8ucCFQAAAAAdAAAAABAD"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s://www.google.nl/url?sa=i&amp;url=https://link.springer.com/chapter/10.1007/978-3-319-44775-9_5&amp;psig=AOvVaw3q74WG-Tf-ToQEXUuFiJZj&amp;ust=1582923782107000&amp;source=images&amp;cd=vfe&amp;ved=0CAIQjRxqFwoTCMi-4uDQ8ucCFQAAAAAdAAAAABAV" TargetMode="Externa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nl/url?sa=i&amp;url=https://www.hawkesburygazette.com.au/story/5007967/richmonds-walking-wonder-heather-lee-tops-world-record/&amp;psig=AOvVaw3YHwQlQxkvGDCX_MQbD79c&amp;ust=1582730138930000&amp;source=images&amp;cd=vfe&amp;ved=0CAIQjRxqFwoTCLDlqrT_7OcCFQAAAAAdAAAAABAJ" TargetMode="External"/><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28.jpeg"/><Relationship Id="rId5" Type="http://schemas.openxmlformats.org/officeDocument/2006/relationships/hyperlink" Target="https://www.google.nl/url?sa=i&amp;url=http://lucietheodora.blogspot.com/2011/01/oude-vrouwen.html&amp;psig=AOvVaw3f4dZa4EmYElMgzHRSmT9j&amp;ust=1582923197993000&amp;source=images&amp;cd=vfe&amp;ved=0CAIQjRxqFwoTCIDphsvO8ucCFQAAAAAdAAAAABAJ" TargetMode="Externa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nl/url?sa=i&amp;url=https://hollandinpixels.photoshelter.com/image/I0000AJhNikcrmGk&amp;psig=AOvVaw1qGW28yUfwjq-X8hLgp0jY&amp;ust=1582923427956000&amp;source=images&amp;cd=vfe&amp;ved=0CAIQjRxqFwoTCPDQp7fP8ucCFQAAAAAdAAAAABAF" TargetMode="External"/><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33.png"/><Relationship Id="rId5" Type="http://schemas.openxmlformats.org/officeDocument/2006/relationships/hyperlink" Target="https://www.google.nl/url?sa=i&amp;url=https://www.welbi.co/single-post/10-amazing-accomplishments-by-seniors&amp;psig=AOvVaw11vPyL2IUc6TVUG0npIRWV&amp;ust=1582730175092000&amp;source=images&amp;cd=vfe&amp;ved=0CAIQjRxqFwoTCOjhicL_7OcCFQAAAAAdAAAAABAI"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google.nl/url?sa=i&amp;url=https://staffnews.nhsforthvalley.com/one-stop-service-for-frail-elderly/&amp;psig=AOvVaw2afLZqdfOMl8jjxHilutfG&amp;ust=1582988087238000&amp;source=images&amp;cd=vfe&amp;ved=0CAIQjRxqFwoTCNjBgKrA9OcCFQAAAAAdAAAAABAW" TargetMode="External"/><Relationship Id="rId1" Type="http://schemas.openxmlformats.org/officeDocument/2006/relationships/slideLayout" Target="../slideLayouts/slideLayout36.xml"/><Relationship Id="rId5" Type="http://schemas.openxmlformats.org/officeDocument/2006/relationships/image" Target="../media/image35.jpeg"/><Relationship Id="rId4" Type="http://schemas.openxmlformats.org/officeDocument/2006/relationships/hyperlink" Target="https://www.google.nl/url?sa=i&amp;url=https://foreverfitscience.com/advice/nordic-walking-the-best-exercise-to-improve-functional-capacity-in-the-elderly/&amp;psig=AOvVaw1Xi8l9qp80Sfa8l8WUSbHm&amp;ust=1582988131187000&amp;source=images&amp;cd=vfe&amp;ved=0CAIQjRxqFwoTCIiziMPA9OcCFQAAAAAdAAAAABA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google.nl/url?sa=i&amp;url=https://www.managementimpact.nl/artikel/omgaan-met-dilemmas-niet-kiezen-maar-overstijgen/&amp;psig=AOvVaw2bDMFG6RQptjCaJzc6zTcY&amp;ust=1582988375714000&amp;source=images&amp;cd=vfe&amp;ved=0CAIQjRxqFwoTCLjNp7HB9OcCFQAAAAAdAAAAABAJ" TargetMode="Externa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google.nl/url?sa=i&amp;url=https://www.professionalplanner.com.au/2019/08/get-the-two-biggest-business-decisions-right/&amp;psig=AOvVaw1l3LKXVdxTyt06hvvECYLC&amp;ust=1583267331414000&amp;source=images&amp;cd=vfe&amp;ved=0CAIQjRxqFwoTCODtv9HQ_OcCFQAAAAAdAAAAABAJ" TargetMode="Externa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ogle.nl/url?sa=i&amp;url=https://www.amazon.in/999Store-Sign13-Allowed-Sticker-Multicolor/dp/B07FTM4FMT&amp;psig=AOvVaw3d9PqSRJpIxtXj6IBhTK8q&amp;ust=1582959801909000&amp;source=images&amp;cd=vfe&amp;ved=0CAIQjRxqFwoTCJDi2fnW8-cCFQAAAAAdAAAAABAV" TargetMode="External"/><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6.xml"/><Relationship Id="rId6" Type="http://schemas.openxmlformats.org/officeDocument/2006/relationships/image" Target="../media/image49.jpeg"/><Relationship Id="rId5" Type="http://schemas.openxmlformats.org/officeDocument/2006/relationships/hyperlink" Target="https://www.google.nl/url?sa=i&amp;url=https://www.ascom.com/be/nl-be/products/category/wireless-handsets/ascom-914d.html&amp;psig=AOvVaw2el_y1NOtIBeSuUBLdRPf4&amp;ust=1583271344824000&amp;source=images&amp;cd=vfe&amp;ved=0CAIQjRxqFwoTCJiJrMbf_OcCFQAAAAAdAAAAABAD" TargetMode="External"/><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google.nl/url?sa=i&amp;url=https://www.poynter.org/ethics-trust/2019/use-these-4-questions-to-help-you-think-through-ethics-issues/&amp;psig=AOvVaw0zj0bfFihSmkBcD_GiZTJc&amp;ust=1583268645891000&amp;source=images&amp;cd=vfe&amp;ved=0CAIQjRxqFwoTCKDQwL7V_OcCFQAAAAAdAAAAABAJ" TargetMode="Externa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9200" y="2914650"/>
            <a:ext cx="7025208" cy="742950"/>
          </a:xfrm>
        </p:spPr>
        <p:txBody>
          <a:bodyPr>
            <a:noAutofit/>
          </a:bodyPr>
          <a:lstStyle/>
          <a:p>
            <a:r>
              <a:rPr lang="nl-NL" sz="4400" dirty="0"/>
              <a:t>Ziektegerichte palliatie</a:t>
            </a:r>
          </a:p>
        </p:txBody>
      </p:sp>
      <p:sp>
        <p:nvSpPr>
          <p:cNvPr id="3" name="Ondertitel 2"/>
          <p:cNvSpPr>
            <a:spLocks noGrp="1"/>
          </p:cNvSpPr>
          <p:nvPr>
            <p:ph type="subTitle" idx="1"/>
          </p:nvPr>
        </p:nvSpPr>
        <p:spPr>
          <a:xfrm>
            <a:off x="1371600" y="3714750"/>
            <a:ext cx="6872808" cy="585192"/>
          </a:xfrm>
        </p:spPr>
        <p:txBody>
          <a:bodyPr anchor="ctr">
            <a:normAutofit/>
          </a:bodyPr>
          <a:lstStyle/>
          <a:p>
            <a:r>
              <a:rPr lang="nl-NL" dirty="0"/>
              <a:t>Gemma ter Maat – Internist in opleiding - Maart 2020</a:t>
            </a:r>
          </a:p>
        </p:txBody>
      </p:sp>
      <p:sp>
        <p:nvSpPr>
          <p:cNvPr id="4" name="Tijdelijke aanduiding voor dianummer 3"/>
          <p:cNvSpPr>
            <a:spLocks noGrp="1"/>
          </p:cNvSpPr>
          <p:nvPr>
            <p:ph type="sldNum" sz="quarter" idx="12"/>
          </p:nvPr>
        </p:nvSpPr>
        <p:spPr/>
        <p:txBody>
          <a:bodyPr/>
          <a:lstStyle/>
          <a:p>
            <a:fld id="{30BE7637-9B3A-4777-8129-D7B21B24517D}" type="slidenum">
              <a:rPr lang="nl-NL" smtClean="0"/>
              <a:t>1</a:t>
            </a:fld>
            <a:endParaRPr lang="nl-NL"/>
          </a:p>
        </p:txBody>
      </p:sp>
    </p:spTree>
    <p:extLst>
      <p:ext uri="{BB962C8B-B14F-4D97-AF65-F5344CB8AC3E}">
        <p14:creationId xmlns:p14="http://schemas.microsoft.com/office/powerpoint/2010/main" val="22200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sp>
        <p:nvSpPr>
          <p:cNvPr id="4" name="Tijdelijke aanduiding voor inhoud 3"/>
          <p:cNvSpPr>
            <a:spLocks noGrp="1"/>
          </p:cNvSpPr>
          <p:nvPr>
            <p:ph sz="quarter" idx="1"/>
          </p:nvPr>
        </p:nvSpPr>
        <p:spPr/>
        <p:txBody>
          <a:bodyPr/>
          <a:lstStyle/>
          <a:p>
            <a:endParaRPr lang="nl-NL"/>
          </a:p>
        </p:txBody>
      </p:sp>
    </p:spTree>
    <p:extLst>
      <p:ext uri="{BB962C8B-B14F-4D97-AF65-F5344CB8AC3E}">
        <p14:creationId xmlns:p14="http://schemas.microsoft.com/office/powerpoint/2010/main" val="138589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Behandeldilemma’s: waar te beginnen?</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
        <p:nvSpPr>
          <p:cNvPr id="4" name="Tijdelijke aanduiding voor inhoud 3"/>
          <p:cNvSpPr>
            <a:spLocks noGrp="1"/>
          </p:cNvSpPr>
          <p:nvPr>
            <p:ph sz="quarter" idx="1"/>
          </p:nvPr>
        </p:nvSpPr>
        <p:spPr/>
        <p:txBody>
          <a:bodyPr/>
          <a:lstStyle/>
          <a:p>
            <a:r>
              <a:rPr lang="nl-NL" dirty="0"/>
              <a:t>Medisch perspectief</a:t>
            </a:r>
          </a:p>
          <a:p>
            <a:r>
              <a:rPr lang="nl-NL" dirty="0"/>
              <a:t>Patiënt-specifiek perspectief</a:t>
            </a:r>
          </a:p>
          <a:p>
            <a:r>
              <a:rPr lang="nl-NL" dirty="0"/>
              <a:t>Perspectief in de tijd</a:t>
            </a:r>
          </a:p>
          <a:p>
            <a:endParaRPr lang="nl-NL" dirty="0"/>
          </a:p>
        </p:txBody>
      </p:sp>
      <p:pic>
        <p:nvPicPr>
          <p:cNvPr id="7170" name="Picture 2" descr="Afbeeldingsresultaat voor different point of view">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416"/>
          <a:stretch/>
        </p:blipFill>
        <p:spPr bwMode="auto">
          <a:xfrm>
            <a:off x="5292080" y="2375061"/>
            <a:ext cx="3460034" cy="21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3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Medisch perspectief</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
        <p:nvSpPr>
          <p:cNvPr id="4" name="Tijdelijke aanduiding voor inhoud 3"/>
          <p:cNvSpPr>
            <a:spLocks noGrp="1"/>
          </p:cNvSpPr>
          <p:nvPr>
            <p:ph sz="quarter" idx="1"/>
          </p:nvPr>
        </p:nvSpPr>
        <p:spPr/>
        <p:txBody>
          <a:bodyPr/>
          <a:lstStyle/>
          <a:p>
            <a:r>
              <a:rPr lang="nl-NL" dirty="0"/>
              <a:t>Is er een (harde) indicatie voor de behandeling?</a:t>
            </a:r>
          </a:p>
          <a:p>
            <a:r>
              <a:rPr lang="nl-NL" dirty="0"/>
              <a:t>Leidt een behandeling tot minder klachten bij de patiënt? </a:t>
            </a:r>
          </a:p>
          <a:p>
            <a:r>
              <a:rPr lang="nl-NL" dirty="0"/>
              <a:t>Wat is de last van de behandeling?</a:t>
            </a:r>
          </a:p>
          <a:p>
            <a:r>
              <a:rPr lang="nl-NL" dirty="0"/>
              <a:t>Wat is de last van de ziekte als er geen behandeling plaatsvindt?</a:t>
            </a:r>
          </a:p>
          <a:p>
            <a:r>
              <a:rPr lang="nl-NL" dirty="0"/>
              <a:t>Wat zijn de andere mogelijkheden voor behandeling (inclusief palliatieve behandeling of niet behandelen)? </a:t>
            </a:r>
          </a:p>
        </p:txBody>
      </p:sp>
    </p:spTree>
    <p:extLst>
      <p:ext uri="{BB962C8B-B14F-4D97-AF65-F5344CB8AC3E}">
        <p14:creationId xmlns:p14="http://schemas.microsoft.com/office/powerpoint/2010/main" val="338789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Overbehandeling?</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87574"/>
            <a:ext cx="4104455"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6795170" y="4825194"/>
            <a:ext cx="2241326" cy="307777"/>
          </a:xfrm>
          <a:prstGeom prst="rect">
            <a:avLst/>
          </a:prstGeom>
          <a:noFill/>
        </p:spPr>
        <p:txBody>
          <a:bodyPr wrap="square" rtlCol="0">
            <a:spAutoFit/>
          </a:bodyPr>
          <a:lstStyle/>
          <a:p>
            <a:pPr algn="r"/>
            <a:r>
              <a:rPr lang="nl-NL" sz="1400" dirty="0">
                <a:latin typeface="+mn-lt"/>
              </a:rPr>
              <a:t>IKNL</a:t>
            </a:r>
          </a:p>
        </p:txBody>
      </p:sp>
    </p:spTree>
    <p:extLst>
      <p:ext uri="{BB962C8B-B14F-4D97-AF65-F5344CB8AC3E}">
        <p14:creationId xmlns:p14="http://schemas.microsoft.com/office/powerpoint/2010/main" val="220014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Medisch technisch perspectief</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14</a:t>
            </a:fld>
            <a:endParaRPr kumimoji="0" lang="en-US"/>
          </a:p>
        </p:txBody>
      </p:sp>
      <p:sp>
        <p:nvSpPr>
          <p:cNvPr id="4" name="Tijdelijke aanduiding voor inhoud 3"/>
          <p:cNvSpPr>
            <a:spLocks noGrp="1"/>
          </p:cNvSpPr>
          <p:nvPr>
            <p:ph sz="quarter" idx="1"/>
          </p:nvPr>
        </p:nvSpPr>
        <p:spPr/>
        <p:txBody>
          <a:bodyPr/>
          <a:lstStyle/>
          <a:p>
            <a:r>
              <a:rPr lang="nl-NL" dirty="0"/>
              <a:t>Klinische beoordeling door de verschillende specialisten</a:t>
            </a:r>
          </a:p>
          <a:p>
            <a:r>
              <a:rPr lang="nl-NL" dirty="0"/>
              <a:t>MDO</a:t>
            </a:r>
          </a:p>
        </p:txBody>
      </p:sp>
    </p:spTree>
    <p:extLst>
      <p:ext uri="{BB962C8B-B14F-4D97-AF65-F5344CB8AC3E}">
        <p14:creationId xmlns:p14="http://schemas.microsoft.com/office/powerpoint/2010/main" val="279740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Patiënt specifiek perspectief</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15</a:t>
            </a:fld>
            <a:endParaRPr kumimoji="0" lang="en-US"/>
          </a:p>
        </p:txBody>
      </p:sp>
      <p:sp>
        <p:nvSpPr>
          <p:cNvPr id="4" name="Tijdelijke aanduiding voor inhoud 3"/>
          <p:cNvSpPr>
            <a:spLocks noGrp="1"/>
          </p:cNvSpPr>
          <p:nvPr>
            <p:ph sz="quarter" idx="1"/>
          </p:nvPr>
        </p:nvSpPr>
        <p:spPr/>
        <p:txBody>
          <a:bodyPr/>
          <a:lstStyle/>
          <a:p>
            <a:r>
              <a:rPr lang="nl-NL" dirty="0"/>
              <a:t>Wat is de conditie van deze patiënt? </a:t>
            </a:r>
          </a:p>
          <a:p>
            <a:r>
              <a:rPr lang="nl-NL" dirty="0"/>
              <a:t>Wat is het (operatie)risico bij deze patiënt? </a:t>
            </a:r>
          </a:p>
          <a:p>
            <a:r>
              <a:rPr lang="nl-NL" dirty="0"/>
              <a:t>Wat zijn de doelen, voorkeuren en verwachtingen van de patiënt? </a:t>
            </a:r>
          </a:p>
        </p:txBody>
      </p:sp>
      <p:pic>
        <p:nvPicPr>
          <p:cNvPr id="8194" name="Picture 2" descr="Afbeeldingsresultaat voor elderly sign">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2571750"/>
            <a:ext cx="2286000" cy="2000251"/>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a:xfrm>
            <a:off x="3905672" y="2886074"/>
            <a:ext cx="4842792" cy="1371601"/>
          </a:xfrm>
          <a:prstGeom prst="rect">
            <a:avLst/>
          </a:prstGeom>
        </p:spPr>
        <p:txBody>
          <a:bodyPr vert="horz" anchor="b" anchorCtr="0">
            <a:normAutofit fontScale="850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nl-NL" b="1" dirty="0"/>
              <a:t>CGA</a:t>
            </a:r>
          </a:p>
          <a:p>
            <a:pPr algn="ctr"/>
            <a:r>
              <a:rPr lang="nl-NL" b="1" dirty="0"/>
              <a:t>Comprehensive </a:t>
            </a:r>
            <a:r>
              <a:rPr lang="nl-NL" b="1" dirty="0" err="1"/>
              <a:t>Geriatric</a:t>
            </a:r>
            <a:r>
              <a:rPr lang="nl-NL" b="1" dirty="0"/>
              <a:t> </a:t>
            </a:r>
          </a:p>
          <a:p>
            <a:pPr algn="ctr"/>
            <a:r>
              <a:rPr lang="nl-NL" b="1" dirty="0"/>
              <a:t>Assessment</a:t>
            </a:r>
          </a:p>
        </p:txBody>
      </p:sp>
    </p:spTree>
    <p:extLst>
      <p:ext uri="{BB962C8B-B14F-4D97-AF65-F5344CB8AC3E}">
        <p14:creationId xmlns:p14="http://schemas.microsoft.com/office/powerpoint/2010/main" val="25587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CGA (Comprehensive </a:t>
            </a:r>
            <a:r>
              <a:rPr lang="nl-NL" dirty="0" err="1"/>
              <a:t>Geriatric</a:t>
            </a:r>
            <a:r>
              <a:rPr lang="nl-NL" dirty="0"/>
              <a:t> Assessment)</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16</a:t>
            </a:fld>
            <a:endParaRPr kumimoji="0" lang="en-US"/>
          </a:p>
        </p:txBody>
      </p:sp>
      <p:sp>
        <p:nvSpPr>
          <p:cNvPr id="4" name="Tijdelijke aanduiding voor inhoud 3"/>
          <p:cNvSpPr>
            <a:spLocks noGrp="1"/>
          </p:cNvSpPr>
          <p:nvPr>
            <p:ph sz="quarter" idx="1"/>
          </p:nvPr>
        </p:nvSpPr>
        <p:spPr>
          <a:xfrm>
            <a:off x="457200" y="914400"/>
            <a:ext cx="8229600" cy="3889598"/>
          </a:xfrm>
        </p:spPr>
        <p:txBody>
          <a:bodyPr>
            <a:normAutofit fontScale="92500" lnSpcReduction="10000"/>
          </a:bodyPr>
          <a:lstStyle/>
          <a:p>
            <a:r>
              <a:rPr lang="nl-NL" dirty="0"/>
              <a:t>Geriater of internist ouderengeneeskunde</a:t>
            </a:r>
          </a:p>
          <a:p>
            <a:r>
              <a:rPr lang="nl-NL" dirty="0"/>
              <a:t>Systematisch in kaart brengen van alle domeinen</a:t>
            </a:r>
          </a:p>
          <a:p>
            <a:pPr lvl="1"/>
            <a:r>
              <a:rPr lang="nl-NL" dirty="0"/>
              <a:t>Somatisch</a:t>
            </a:r>
          </a:p>
          <a:p>
            <a:pPr lvl="1"/>
            <a:r>
              <a:rPr lang="nl-NL" dirty="0"/>
              <a:t>Psychisch</a:t>
            </a:r>
          </a:p>
          <a:p>
            <a:pPr lvl="1"/>
            <a:r>
              <a:rPr lang="nl-NL" dirty="0"/>
              <a:t>Sociaal</a:t>
            </a:r>
          </a:p>
          <a:p>
            <a:pPr lvl="1"/>
            <a:r>
              <a:rPr lang="nl-NL" dirty="0"/>
              <a:t>Functioneel</a:t>
            </a:r>
          </a:p>
          <a:p>
            <a:r>
              <a:rPr lang="nl-NL" dirty="0"/>
              <a:t>Nadeel: tijd, kosten, efficiëntie van zorg</a:t>
            </a:r>
          </a:p>
          <a:p>
            <a:r>
              <a:rPr lang="nl-NL" dirty="0"/>
              <a:t>Doelen: </a:t>
            </a:r>
          </a:p>
          <a:p>
            <a:pPr lvl="1"/>
            <a:r>
              <a:rPr lang="nl-NL" dirty="0"/>
              <a:t>Optimalisatie / begeleiding rondom behandeling</a:t>
            </a:r>
          </a:p>
          <a:p>
            <a:pPr lvl="1"/>
            <a:r>
              <a:rPr lang="nl-NL" dirty="0"/>
              <a:t>Hulp bij behandelbeslissingen</a:t>
            </a:r>
          </a:p>
        </p:txBody>
      </p:sp>
    </p:spTree>
    <p:extLst>
      <p:ext uri="{BB962C8B-B14F-4D97-AF65-F5344CB8AC3E}">
        <p14:creationId xmlns:p14="http://schemas.microsoft.com/office/powerpoint/2010/main" val="330163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Somatisch functioneren</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17</a:t>
            </a:fld>
            <a:endParaRPr kumimoji="0" lang="en-US"/>
          </a:p>
        </p:txBody>
      </p:sp>
      <p:sp>
        <p:nvSpPr>
          <p:cNvPr id="4" name="Tijdelijke aanduiding voor inhoud 3"/>
          <p:cNvSpPr>
            <a:spLocks noGrp="1"/>
          </p:cNvSpPr>
          <p:nvPr>
            <p:ph sz="quarter" idx="1"/>
          </p:nvPr>
        </p:nvSpPr>
        <p:spPr/>
        <p:txBody>
          <a:bodyPr/>
          <a:lstStyle/>
          <a:p>
            <a:r>
              <a:rPr lang="nl-NL" dirty="0"/>
              <a:t>Voorgeschiedenis</a:t>
            </a:r>
          </a:p>
          <a:p>
            <a:r>
              <a:rPr lang="nl-NL" dirty="0"/>
              <a:t>Medicatie</a:t>
            </a:r>
          </a:p>
          <a:p>
            <a:r>
              <a:rPr lang="nl-NL" dirty="0"/>
              <a:t>Intoxicaties</a:t>
            </a:r>
          </a:p>
          <a:p>
            <a:r>
              <a:rPr lang="nl-NL" dirty="0"/>
              <a:t>Lichamelijk onderzoek</a:t>
            </a:r>
          </a:p>
          <a:p>
            <a:endParaRPr lang="nl-NL" dirty="0"/>
          </a:p>
          <a:p>
            <a:endParaRPr lang="nl-NL" dirty="0"/>
          </a:p>
        </p:txBody>
      </p:sp>
      <p:pic>
        <p:nvPicPr>
          <p:cNvPr id="1026" name="Picture 2" descr="Afbeeldingsresultaat voor medicatie doosj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995686"/>
            <a:ext cx="36195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Psychisch functioneren</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18</a:t>
            </a:fld>
            <a:endParaRPr kumimoji="0" lang="en-US"/>
          </a:p>
        </p:txBody>
      </p:sp>
      <p:sp>
        <p:nvSpPr>
          <p:cNvPr id="4" name="Tijdelijke aanduiding voor inhoud 3"/>
          <p:cNvSpPr>
            <a:spLocks noGrp="1"/>
          </p:cNvSpPr>
          <p:nvPr>
            <p:ph sz="quarter" idx="1"/>
          </p:nvPr>
        </p:nvSpPr>
        <p:spPr/>
        <p:txBody>
          <a:bodyPr/>
          <a:lstStyle/>
          <a:p>
            <a:r>
              <a:rPr lang="nl-NL" dirty="0"/>
              <a:t>Wilsbekwaamheid</a:t>
            </a:r>
          </a:p>
          <a:p>
            <a:r>
              <a:rPr lang="nl-NL" dirty="0"/>
              <a:t>Stemming</a:t>
            </a:r>
          </a:p>
          <a:p>
            <a:r>
              <a:rPr lang="nl-NL" dirty="0"/>
              <a:t>Eerder delier</a:t>
            </a:r>
          </a:p>
          <a:p>
            <a:r>
              <a:rPr lang="nl-NL" dirty="0"/>
              <a:t>Cognitie </a:t>
            </a:r>
          </a:p>
          <a:p>
            <a:endParaRPr lang="nl-NL" dirty="0"/>
          </a:p>
        </p:txBody>
      </p:sp>
      <p:pic>
        <p:nvPicPr>
          <p:cNvPr id="2050" name="Picture 2" descr="Afbeeldingsresultaat voor brain cognitive">
            <a:hlinkClick r:id="rId3"/>
          </p:cNvPr>
          <p:cNvPicPr>
            <a:picLocks noChangeAspect="1" noChangeArrowheads="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5983417" y="1779662"/>
            <a:ext cx="3160583" cy="30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95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Herkennen van cognitieve stoornissen</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19</a:t>
            </a:fld>
            <a:endParaRPr kumimoji="0" lang="en-US"/>
          </a:p>
        </p:txBody>
      </p:sp>
      <p:sp>
        <p:nvSpPr>
          <p:cNvPr id="4" name="Tijdelijke aanduiding voor inhoud 3"/>
          <p:cNvSpPr>
            <a:spLocks noGrp="1"/>
          </p:cNvSpPr>
          <p:nvPr>
            <p:ph sz="quarter" idx="1"/>
          </p:nvPr>
        </p:nvSpPr>
        <p:spPr/>
        <p:txBody>
          <a:bodyPr>
            <a:normAutofit lnSpcReduction="10000"/>
          </a:bodyPr>
          <a:lstStyle/>
          <a:p>
            <a:r>
              <a:rPr lang="nl-NL" dirty="0"/>
              <a:t>Head </a:t>
            </a:r>
            <a:r>
              <a:rPr lang="nl-NL" dirty="0" err="1"/>
              <a:t>turning</a:t>
            </a:r>
            <a:r>
              <a:rPr lang="nl-NL" dirty="0"/>
              <a:t> </a:t>
            </a:r>
            <a:r>
              <a:rPr lang="nl-NL" dirty="0" err="1"/>
              <a:t>sign</a:t>
            </a:r>
            <a:endParaRPr lang="nl-NL" dirty="0"/>
          </a:p>
          <a:p>
            <a:r>
              <a:rPr lang="nl-NL" dirty="0"/>
              <a:t>Mantelzorger is meer aan het woord dan patiënt zelf</a:t>
            </a:r>
          </a:p>
          <a:p>
            <a:r>
              <a:rPr lang="nl-NL" dirty="0"/>
              <a:t>Patiënt kan informatie niet reproduceren</a:t>
            </a:r>
          </a:p>
          <a:p>
            <a:r>
              <a:rPr lang="nl-NL" dirty="0"/>
              <a:t>Valt in herhaling zonder dat patiënt dit zelf doorheeft</a:t>
            </a:r>
          </a:p>
          <a:p>
            <a:r>
              <a:rPr lang="nl-NL" dirty="0"/>
              <a:t>Woordvindstoornissen </a:t>
            </a:r>
          </a:p>
          <a:p>
            <a:r>
              <a:rPr lang="nl-NL" dirty="0"/>
              <a:t>Traagheid</a:t>
            </a:r>
          </a:p>
          <a:p>
            <a:endParaRPr lang="nl-NL" dirty="0"/>
          </a:p>
          <a:p>
            <a:r>
              <a:rPr lang="nl-NL" b="1" dirty="0">
                <a:solidFill>
                  <a:schemeClr val="tx2"/>
                </a:solidFill>
              </a:rPr>
              <a:t>Waarom bent u hier vandaag? </a:t>
            </a:r>
          </a:p>
        </p:txBody>
      </p:sp>
    </p:spTree>
    <p:extLst>
      <p:ext uri="{BB962C8B-B14F-4D97-AF65-F5344CB8AC3E}">
        <p14:creationId xmlns:p14="http://schemas.microsoft.com/office/powerpoint/2010/main" val="1331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5" name="Tijdelijke aanduiding voor inhoud 4"/>
          <p:cNvSpPr>
            <a:spLocks noGrp="1"/>
          </p:cNvSpPr>
          <p:nvPr>
            <p:ph sz="quarter" idx="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72" t="28585" r="34536" b="15337"/>
          <a:stretch/>
        </p:blipFill>
        <p:spPr bwMode="auto">
          <a:xfrm rot="5400000">
            <a:off x="2204210" y="691070"/>
            <a:ext cx="4735581"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70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20</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20" t="19612" r="20512" b="15302"/>
          <a:stretch/>
        </p:blipFill>
        <p:spPr bwMode="auto">
          <a:xfrm>
            <a:off x="1102187" y="195486"/>
            <a:ext cx="7646277" cy="476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22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Kloktekentest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21</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7170" name="Picture 2" descr="Afbeeldingsresultaat voor clock drawing te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635646"/>
            <a:ext cx="526732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15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situatie</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22</a:t>
            </a:fld>
            <a:endParaRPr kumimoji="0" lang="en-US"/>
          </a:p>
        </p:txBody>
      </p:sp>
      <p:sp>
        <p:nvSpPr>
          <p:cNvPr id="4" name="Tijdelijke aanduiding voor inhoud 3"/>
          <p:cNvSpPr>
            <a:spLocks noGrp="1"/>
          </p:cNvSpPr>
          <p:nvPr>
            <p:ph sz="quarter" idx="1"/>
          </p:nvPr>
        </p:nvSpPr>
        <p:spPr/>
        <p:txBody>
          <a:bodyPr/>
          <a:lstStyle/>
          <a:p>
            <a:r>
              <a:rPr lang="nl-NL" dirty="0"/>
              <a:t>Woonsituatie</a:t>
            </a:r>
          </a:p>
          <a:p>
            <a:r>
              <a:rPr lang="nl-NL" dirty="0"/>
              <a:t>Partner en kinderen</a:t>
            </a:r>
          </a:p>
          <a:p>
            <a:r>
              <a:rPr lang="nl-NL" dirty="0"/>
              <a:t>Verder netwerk</a:t>
            </a:r>
          </a:p>
          <a:p>
            <a:r>
              <a:rPr lang="nl-NL" dirty="0"/>
              <a:t>Mogelijke mantelzorgers</a:t>
            </a:r>
          </a:p>
          <a:p>
            <a:endParaRPr lang="nl-NL" dirty="0"/>
          </a:p>
        </p:txBody>
      </p:sp>
      <p:pic>
        <p:nvPicPr>
          <p:cNvPr id="4098" name="Picture 2" descr="Afbeeldingsresultaat voor boerderijtje"/>
          <p:cNvPicPr>
            <a:picLocks noChangeAspect="1" noChangeArrowheads="1"/>
          </p:cNvPicPr>
          <p:nvPr/>
        </p:nvPicPr>
        <p:blipFill rotWithShape="1">
          <a:blip r:embed="rId3">
            <a:extLst>
              <a:ext uri="{28A0092B-C50C-407E-A947-70E740481C1C}">
                <a14:useLocalDpi xmlns:a14="http://schemas.microsoft.com/office/drawing/2010/main" val="0"/>
              </a:ext>
            </a:extLst>
          </a:blip>
          <a:srcRect l="4926" t="32075" r="11873" b="7300"/>
          <a:stretch/>
        </p:blipFill>
        <p:spPr bwMode="auto">
          <a:xfrm>
            <a:off x="4860032" y="2571750"/>
            <a:ext cx="3962401" cy="22174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at voor stairs house elder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062" y="123478"/>
            <a:ext cx="3980371" cy="228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Functionele situatie</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23</a:t>
            </a:fld>
            <a:endParaRPr kumimoji="0" lang="en-US"/>
          </a:p>
        </p:txBody>
      </p:sp>
      <p:sp>
        <p:nvSpPr>
          <p:cNvPr id="4" name="Tijdelijke aanduiding voor inhoud 3"/>
          <p:cNvSpPr>
            <a:spLocks noGrp="1"/>
          </p:cNvSpPr>
          <p:nvPr>
            <p:ph sz="quarter" idx="1"/>
          </p:nvPr>
        </p:nvSpPr>
        <p:spPr/>
        <p:txBody>
          <a:bodyPr/>
          <a:lstStyle/>
          <a:p>
            <a:r>
              <a:rPr lang="nl-NL" dirty="0"/>
              <a:t>ADL/IADL</a:t>
            </a:r>
          </a:p>
          <a:p>
            <a:r>
              <a:rPr lang="nl-NL" dirty="0"/>
              <a:t>Dagelijks functioneren</a:t>
            </a:r>
          </a:p>
          <a:p>
            <a:r>
              <a:rPr lang="nl-NL" dirty="0"/>
              <a:t>Mobiliteit/vallen</a:t>
            </a:r>
          </a:p>
          <a:p>
            <a:r>
              <a:rPr lang="nl-NL" dirty="0"/>
              <a:t>Voedingstoestand</a:t>
            </a:r>
          </a:p>
          <a:p>
            <a:r>
              <a:rPr lang="nl-NL" dirty="0"/>
              <a:t>Visus en gehoor</a:t>
            </a:r>
          </a:p>
        </p:txBody>
      </p:sp>
      <p:pic>
        <p:nvPicPr>
          <p:cNvPr id="5" name="Picture 4" descr="Afbeeldingsresultaat voor heather lee walki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712" t="14094"/>
          <a:stretch/>
        </p:blipFill>
        <p:spPr bwMode="auto">
          <a:xfrm>
            <a:off x="4788024" y="78084"/>
            <a:ext cx="3559883" cy="362411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fbeeldingsresultaat voor vrouwtje rollator">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71" r="28947"/>
          <a:stretch/>
        </p:blipFill>
        <p:spPr bwMode="auto">
          <a:xfrm>
            <a:off x="6732240" y="2450719"/>
            <a:ext cx="2123728" cy="250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Timed</a:t>
            </a:r>
            <a:r>
              <a:rPr lang="nl-NL" dirty="0"/>
              <a:t> up </a:t>
            </a:r>
            <a:r>
              <a:rPr lang="nl-NL" dirty="0" err="1"/>
              <a:t>and</a:t>
            </a:r>
            <a:r>
              <a:rPr lang="nl-NL" dirty="0"/>
              <a:t> go (TUG)</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24</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5" name="Picture 4" descr="http://www.strokengine.ca/images/tugnov22lb_html_4671ebde.png"/>
          <p:cNvPicPr>
            <a:picLocks noChangeAspect="1" noChangeArrowheads="1"/>
          </p:cNvPicPr>
          <p:nvPr/>
        </p:nvPicPr>
        <p:blipFill rotWithShape="1">
          <a:blip r:embed="rId3">
            <a:extLst>
              <a:ext uri="{28A0092B-C50C-407E-A947-70E740481C1C}">
                <a14:useLocalDpi xmlns:a14="http://schemas.microsoft.com/office/drawing/2010/main" val="0"/>
              </a:ext>
            </a:extLst>
          </a:blip>
          <a:srcRect l="2065" r="13332" b="18696"/>
          <a:stretch/>
        </p:blipFill>
        <p:spPr bwMode="auto">
          <a:xfrm>
            <a:off x="387952" y="915566"/>
            <a:ext cx="8456613" cy="336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11824" t="42905" r="55795" b="48193"/>
          <a:stretch>
            <a:fillRect/>
          </a:stretch>
        </p:blipFill>
        <p:spPr bwMode="auto">
          <a:xfrm>
            <a:off x="5003800" y="4199539"/>
            <a:ext cx="3948113" cy="8683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57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Vallen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sp>
        <p:nvSpPr>
          <p:cNvPr id="4" name="Tijdelijke aanduiding voor inhoud 3"/>
          <p:cNvSpPr>
            <a:spLocks noGrp="1"/>
          </p:cNvSpPr>
          <p:nvPr>
            <p:ph sz="quarter" idx="1"/>
          </p:nvPr>
        </p:nvSpPr>
        <p:spPr/>
        <p:txBody>
          <a:bodyPr/>
          <a:lstStyle/>
          <a:p>
            <a:r>
              <a:rPr lang="nl-NL" dirty="0"/>
              <a:t>N = 235</a:t>
            </a:r>
          </a:p>
          <a:p>
            <a:r>
              <a:rPr lang="nl-NL" dirty="0"/>
              <a:t>Gem 74 jaar</a:t>
            </a:r>
          </a:p>
          <a:p>
            <a:r>
              <a:rPr lang="nl-NL" dirty="0"/>
              <a:t>33 % viel</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66"/>
          <a:stretch/>
        </p:blipFill>
        <p:spPr bwMode="auto">
          <a:xfrm>
            <a:off x="2843808" y="411510"/>
            <a:ext cx="577215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3"/>
          <p:cNvSpPr txBox="1">
            <a:spLocks noChangeArrowheads="1"/>
          </p:cNvSpPr>
          <p:nvPr/>
        </p:nvSpPr>
        <p:spPr bwMode="auto">
          <a:xfrm>
            <a:off x="5729885" y="4773743"/>
            <a:ext cx="2946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nl-NL" sz="1400" dirty="0"/>
              <a:t>Jones et al JAMA </a:t>
            </a:r>
            <a:r>
              <a:rPr lang="nl-NL" sz="1400" dirty="0" err="1"/>
              <a:t>Surgery</a:t>
            </a:r>
            <a:r>
              <a:rPr lang="nl-NL" sz="1400" dirty="0"/>
              <a:t> 2013</a:t>
            </a:r>
          </a:p>
        </p:txBody>
      </p:sp>
    </p:spTree>
    <p:extLst>
      <p:ext uri="{BB962C8B-B14F-4D97-AF65-F5344CB8AC3E}">
        <p14:creationId xmlns:p14="http://schemas.microsoft.com/office/powerpoint/2010/main" val="3126792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Fit </a:t>
            </a:r>
            <a:r>
              <a:rPr lang="nl-NL" dirty="0" err="1"/>
              <a:t>vs</a:t>
            </a:r>
            <a:r>
              <a:rPr lang="nl-NL" dirty="0"/>
              <a:t> </a:t>
            </a:r>
            <a:r>
              <a:rPr lang="nl-NL" dirty="0" err="1"/>
              <a:t>Frail</a:t>
            </a:r>
            <a:r>
              <a:rPr lang="nl-NL" dirty="0"/>
              <a:t>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26</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6146" name="Picture 2" descr="Afbeeldingsresultaat voor rollator vrouw">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011"/>
          <a:stretch/>
        </p:blipFill>
        <p:spPr bwMode="auto">
          <a:xfrm>
            <a:off x="251520" y="817847"/>
            <a:ext cx="4730577" cy="25459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elderly gymans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2715766"/>
            <a:ext cx="4992489" cy="228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0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Frailty</a:t>
            </a:r>
            <a:r>
              <a:rPr lang="nl-NL" dirty="0"/>
              <a:t> / Kwetsbaarheid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sp>
        <p:nvSpPr>
          <p:cNvPr id="4" name="Tijdelijke aanduiding voor inhoud 3"/>
          <p:cNvSpPr>
            <a:spLocks noGrp="1"/>
          </p:cNvSpPr>
          <p:nvPr>
            <p:ph sz="quarter" idx="1"/>
          </p:nvPr>
        </p:nvSpPr>
        <p:spPr/>
        <p:txBody>
          <a:bodyPr>
            <a:normAutofit fontScale="92500" lnSpcReduction="10000"/>
          </a:bodyPr>
          <a:lstStyle/>
          <a:p>
            <a:r>
              <a:rPr lang="nl-NL" dirty="0">
                <a:ea typeface="Lucida Sans Unicode" pitchFamily="34" charset="0"/>
              </a:rPr>
              <a:t>Geen eenduidige definitie</a:t>
            </a:r>
          </a:p>
          <a:p>
            <a:r>
              <a:rPr lang="nl-NL" dirty="0">
                <a:ea typeface="Lucida Sans Unicode" pitchFamily="34" charset="0"/>
              </a:rPr>
              <a:t>Kwetsbaarheid voor het optreden van complicaties door verminderde reservecapaciteit van verschillende fysiologische systemen</a:t>
            </a:r>
          </a:p>
          <a:p>
            <a:r>
              <a:rPr lang="nl-NL" dirty="0"/>
              <a:t>Uitingen</a:t>
            </a:r>
          </a:p>
          <a:p>
            <a:pPr lvl="1"/>
            <a:r>
              <a:rPr lang="nl-NL" dirty="0"/>
              <a:t>Vallen</a:t>
            </a:r>
          </a:p>
          <a:p>
            <a:pPr lvl="1"/>
            <a:r>
              <a:rPr lang="nl-NL" dirty="0"/>
              <a:t>Onbedoeld gewichtsverlies</a:t>
            </a:r>
          </a:p>
          <a:p>
            <a:pPr lvl="1"/>
            <a:r>
              <a:rPr lang="nl-NL" dirty="0"/>
              <a:t>Afname loopsnelheid</a:t>
            </a:r>
          </a:p>
          <a:p>
            <a:pPr lvl="1"/>
            <a:r>
              <a:rPr lang="nl-NL" dirty="0"/>
              <a:t>Vermoeidheid </a:t>
            </a:r>
          </a:p>
          <a:p>
            <a:pPr lvl="1"/>
            <a:r>
              <a:rPr lang="nl-NL" dirty="0"/>
              <a:t>Afname spiermassa en spierkracht</a:t>
            </a:r>
          </a:p>
        </p:txBody>
      </p:sp>
      <p:pic>
        <p:nvPicPr>
          <p:cNvPr id="13314" name="Picture 2" descr="Afbeeldingsresultaat voor frail elderl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96" t="16099" r="45115"/>
          <a:stretch/>
        </p:blipFill>
        <p:spPr bwMode="auto">
          <a:xfrm>
            <a:off x="5436096" y="2067694"/>
            <a:ext cx="1699706" cy="263908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Afbeeldingsresultaat voor fit elderly">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81" t="14257" r="56986"/>
          <a:stretch/>
        </p:blipFill>
        <p:spPr bwMode="auto">
          <a:xfrm flipH="1">
            <a:off x="7236296" y="2067694"/>
            <a:ext cx="1427433" cy="263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0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Frailty</a:t>
            </a:r>
            <a:r>
              <a:rPr lang="nl-NL" dirty="0"/>
              <a:t> (2)</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28</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9218" name="Picture 2" descr="https://www.ntvg.nl/sites/default/files/migrated/a183_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99403"/>
            <a:ext cx="6912768" cy="369786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039544" y="4802165"/>
            <a:ext cx="4104456" cy="369332"/>
          </a:xfrm>
          <a:prstGeom prst="rect">
            <a:avLst/>
          </a:prstGeom>
          <a:noFill/>
        </p:spPr>
        <p:txBody>
          <a:bodyPr wrap="square" rtlCol="0">
            <a:spAutoFit/>
          </a:bodyPr>
          <a:lstStyle/>
          <a:p>
            <a:pPr algn="r"/>
            <a:r>
              <a:rPr lang="nl-NL" dirty="0" err="1"/>
              <a:t>Ned</a:t>
            </a:r>
            <a:r>
              <a:rPr lang="nl-NL" dirty="0"/>
              <a:t> </a:t>
            </a:r>
            <a:r>
              <a:rPr lang="nl-NL" dirty="0" err="1"/>
              <a:t>Tijdschr</a:t>
            </a:r>
            <a:r>
              <a:rPr lang="nl-NL" dirty="0"/>
              <a:t> </a:t>
            </a:r>
            <a:r>
              <a:rPr lang="nl-NL" dirty="0" err="1"/>
              <a:t>Geneeskd</a:t>
            </a:r>
            <a:r>
              <a:rPr lang="nl-NL" dirty="0"/>
              <a:t>. 2009;153:A183</a:t>
            </a:r>
          </a:p>
        </p:txBody>
      </p:sp>
    </p:spTree>
    <p:extLst>
      <p:ext uri="{BB962C8B-B14F-4D97-AF65-F5344CB8AC3E}">
        <p14:creationId xmlns:p14="http://schemas.microsoft.com/office/powerpoint/2010/main" val="2278855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wil de patiënt zelf?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29</a:t>
            </a:fld>
            <a:endParaRPr kumimoji="0" lang="en-US"/>
          </a:p>
        </p:txBody>
      </p:sp>
      <p:sp>
        <p:nvSpPr>
          <p:cNvPr id="4" name="Tijdelijke aanduiding voor inhoud 3"/>
          <p:cNvSpPr>
            <a:spLocks noGrp="1"/>
          </p:cNvSpPr>
          <p:nvPr>
            <p:ph sz="quarter" idx="1"/>
          </p:nvPr>
        </p:nvSpPr>
        <p:spPr/>
        <p:txBody>
          <a:bodyPr>
            <a:normAutofit lnSpcReduction="10000"/>
          </a:bodyPr>
          <a:lstStyle/>
          <a:p>
            <a:r>
              <a:rPr lang="nl-NL" dirty="0"/>
              <a:t>Hoe vraag je naar de wensen van een patiënt? </a:t>
            </a:r>
          </a:p>
          <a:p>
            <a:pPr lvl="1"/>
            <a:r>
              <a:rPr lang="nl-NL" dirty="0"/>
              <a:t>Wat zou u tot het eind van het leven willen kunnen doen? </a:t>
            </a:r>
          </a:p>
          <a:p>
            <a:pPr lvl="1"/>
            <a:r>
              <a:rPr lang="nl-NL" dirty="0"/>
              <a:t>Wat is belangrijk voor u als u nadenkt over de toekomst? </a:t>
            </a:r>
          </a:p>
          <a:p>
            <a:pPr lvl="1"/>
            <a:r>
              <a:rPr lang="nl-NL" dirty="0"/>
              <a:t>Waar zou u zich zorgen over maken op het moment dat u niet meer beter wordt? </a:t>
            </a:r>
          </a:p>
          <a:p>
            <a:pPr lvl="1"/>
            <a:r>
              <a:rPr lang="nl-NL" dirty="0"/>
              <a:t>Wat is belangrijk voor u als het gaat om beslissingen over uw gezondheid? </a:t>
            </a:r>
          </a:p>
          <a:p>
            <a:pPr lvl="1"/>
            <a:r>
              <a:rPr lang="nl-NL" dirty="0"/>
              <a:t>Waaruit put u hoop / vindt u kracht in deze periode van ziekte? </a:t>
            </a:r>
          </a:p>
          <a:p>
            <a:pPr lvl="1"/>
            <a:r>
              <a:rPr lang="nl-NL" dirty="0"/>
              <a:t>Hoe ziet een goede dag voor u eruit? </a:t>
            </a:r>
          </a:p>
        </p:txBody>
      </p:sp>
    </p:spTree>
    <p:extLst>
      <p:ext uri="{BB962C8B-B14F-4D97-AF65-F5344CB8AC3E}">
        <p14:creationId xmlns:p14="http://schemas.microsoft.com/office/powerpoint/2010/main" val="17367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Opbouw presentatie</a:t>
            </a:r>
          </a:p>
        </p:txBody>
      </p:sp>
      <p:sp>
        <p:nvSpPr>
          <p:cNvPr id="2" name="Tijdelijke aanduiding voor inhoud 1"/>
          <p:cNvSpPr>
            <a:spLocks noGrp="1"/>
          </p:cNvSpPr>
          <p:nvPr>
            <p:ph sz="quarter" idx="1"/>
          </p:nvPr>
        </p:nvSpPr>
        <p:spPr/>
        <p:txBody>
          <a:bodyPr/>
          <a:lstStyle/>
          <a:p>
            <a:r>
              <a:rPr lang="nl-NL" dirty="0"/>
              <a:t>Theorie ziektegerichte palliatie</a:t>
            </a:r>
          </a:p>
          <a:p>
            <a:r>
              <a:rPr lang="nl-NL" dirty="0"/>
              <a:t>Behandeldilemma’s in de praktijk</a:t>
            </a:r>
          </a:p>
          <a:p>
            <a:r>
              <a:rPr lang="nl-NL" dirty="0"/>
              <a:t>Hoe kom je tot beslissingen? </a:t>
            </a:r>
          </a:p>
          <a:p>
            <a:r>
              <a:rPr lang="nl-NL" dirty="0"/>
              <a:t>Slechtnieuwsgesprekken</a:t>
            </a:r>
          </a:p>
          <a:p>
            <a:endParaRPr lang="nl-NL" dirty="0"/>
          </a:p>
        </p:txBody>
      </p:sp>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a:t>
            </a:fld>
            <a:endParaRPr kumimoji="0" lang="en-US"/>
          </a:p>
        </p:txBody>
      </p:sp>
    </p:spTree>
    <p:extLst>
      <p:ext uri="{BB962C8B-B14F-4D97-AF65-F5344CB8AC3E}">
        <p14:creationId xmlns:p14="http://schemas.microsoft.com/office/powerpoint/2010/main" val="2790645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wil de patiënt zelf?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30</a:t>
            </a:fld>
            <a:endParaRPr kumimoji="0" lang="en-US"/>
          </a:p>
        </p:txBody>
      </p:sp>
      <p:sp>
        <p:nvSpPr>
          <p:cNvPr id="4" name="Tijdelijke aanduiding voor inhoud 3"/>
          <p:cNvSpPr>
            <a:spLocks noGrp="1"/>
          </p:cNvSpPr>
          <p:nvPr>
            <p:ph sz="quarter" idx="1"/>
          </p:nvPr>
        </p:nvSpPr>
        <p:spPr/>
        <p:txBody>
          <a:bodyPr/>
          <a:lstStyle/>
          <a:p>
            <a:r>
              <a:rPr lang="nl-NL" dirty="0"/>
              <a:t>Zorg voor een veilig gesprek waarin je contact maakt met de patiënt. </a:t>
            </a:r>
          </a:p>
          <a:p>
            <a:r>
              <a:rPr lang="nl-NL" dirty="0"/>
              <a:t>Begrijpt de patiënt waar het over gaat? </a:t>
            </a:r>
          </a:p>
          <a:p>
            <a:r>
              <a:rPr lang="nl-NL" dirty="0"/>
              <a:t>Welke informatie wil de patiënt hebben? </a:t>
            </a:r>
          </a:p>
          <a:p>
            <a:r>
              <a:rPr lang="nl-NL" dirty="0"/>
              <a:t>Geef de patiënt tijd en ruimte om te beslissen. </a:t>
            </a:r>
          </a:p>
          <a:p>
            <a:endParaRPr lang="nl-NL" dirty="0"/>
          </a:p>
          <a:p>
            <a:endParaRPr lang="nl-NL" dirty="0"/>
          </a:p>
        </p:txBody>
      </p:sp>
    </p:spTree>
    <p:extLst>
      <p:ext uri="{BB962C8B-B14F-4D97-AF65-F5344CB8AC3E}">
        <p14:creationId xmlns:p14="http://schemas.microsoft.com/office/powerpoint/2010/main" val="1460636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Patiënt specifiek perspectief</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31</a:t>
            </a:fld>
            <a:endParaRPr kumimoji="0" lang="en-US"/>
          </a:p>
        </p:txBody>
      </p:sp>
      <p:sp>
        <p:nvSpPr>
          <p:cNvPr id="4" name="Tijdelijke aanduiding voor inhoud 3"/>
          <p:cNvSpPr>
            <a:spLocks noGrp="1"/>
          </p:cNvSpPr>
          <p:nvPr>
            <p:ph sz="quarter" idx="1"/>
          </p:nvPr>
        </p:nvSpPr>
        <p:spPr/>
        <p:txBody>
          <a:bodyPr/>
          <a:lstStyle/>
          <a:p>
            <a:r>
              <a:rPr lang="nl-NL" dirty="0"/>
              <a:t>Breng de patiënt somatisch, psychisch, sociaal en functioneel in kaart. </a:t>
            </a:r>
          </a:p>
          <a:p>
            <a:r>
              <a:rPr lang="nl-NL" dirty="0"/>
              <a:t>Vraag je af of er sprake is van verhoogde kwetsbaarheid en betrek dat in je besluit. </a:t>
            </a:r>
          </a:p>
          <a:p>
            <a:r>
              <a:rPr lang="nl-NL" dirty="0"/>
              <a:t>Neem de tijd en ruimte om te inventariseren wat voor de patiënt belangrijk is. </a:t>
            </a:r>
          </a:p>
          <a:p>
            <a:endParaRPr lang="nl-NL" dirty="0"/>
          </a:p>
        </p:txBody>
      </p:sp>
    </p:spTree>
    <p:extLst>
      <p:ext uri="{BB962C8B-B14F-4D97-AF65-F5344CB8AC3E}">
        <p14:creationId xmlns:p14="http://schemas.microsoft.com/office/powerpoint/2010/main" val="750962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Perspectief in de tijd</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32</a:t>
            </a:fld>
            <a:endParaRPr kumimoji="0" lang="en-US"/>
          </a:p>
        </p:txBody>
      </p:sp>
      <p:sp>
        <p:nvSpPr>
          <p:cNvPr id="4" name="Tijdelijke aanduiding voor inhoud 3"/>
          <p:cNvSpPr>
            <a:spLocks noGrp="1"/>
          </p:cNvSpPr>
          <p:nvPr>
            <p:ph sz="quarter" idx="1"/>
          </p:nvPr>
        </p:nvSpPr>
        <p:spPr/>
        <p:txBody>
          <a:bodyPr/>
          <a:lstStyle/>
          <a:p>
            <a:r>
              <a:rPr lang="nl-NL" dirty="0"/>
              <a:t>Wat zou de levensverwachting van de patiënt zijn geweest als hij deze ziekte niet had gehad?</a:t>
            </a:r>
          </a:p>
          <a:p>
            <a:r>
              <a:rPr lang="nl-NL" dirty="0"/>
              <a:t>Wat voegt de behandeling toe aan de levensverwachting van de patiënt? </a:t>
            </a:r>
          </a:p>
          <a:p>
            <a:r>
              <a:rPr lang="nl-NL" dirty="0"/>
              <a:t>Wat is de levensverwachting met deze ziekte als er geen behandeling plaatsvindt? </a:t>
            </a:r>
          </a:p>
        </p:txBody>
      </p:sp>
    </p:spTree>
    <p:extLst>
      <p:ext uri="{BB962C8B-B14F-4D97-AF65-F5344CB8AC3E}">
        <p14:creationId xmlns:p14="http://schemas.microsoft.com/office/powerpoint/2010/main" val="3891446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Levensverwachting van dhr. H?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33</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761" t="31709" r="22781" b="30791"/>
          <a:stretch/>
        </p:blipFill>
        <p:spPr bwMode="auto">
          <a:xfrm>
            <a:off x="539552" y="987574"/>
            <a:ext cx="773611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2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kom je tot een besluit?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34</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7" name="Picture 6" descr="weegschaal"/>
          <p:cNvPicPr>
            <a:picLocks noChangeAspect="1" noChangeArrowheads="1"/>
          </p:cNvPicPr>
          <p:nvPr/>
        </p:nvPicPr>
        <p:blipFill>
          <a:blip r:embed="rId2" cstate="print"/>
          <a:srcRect/>
          <a:stretch>
            <a:fillRect/>
          </a:stretch>
        </p:blipFill>
        <p:spPr bwMode="auto">
          <a:xfrm>
            <a:off x="2148681" y="1203598"/>
            <a:ext cx="4846638" cy="3289300"/>
          </a:xfrm>
          <a:prstGeom prst="rect">
            <a:avLst/>
          </a:prstGeom>
          <a:noFill/>
        </p:spPr>
      </p:pic>
    </p:spTree>
    <p:extLst>
      <p:ext uri="{BB962C8B-B14F-4D97-AF65-F5344CB8AC3E}">
        <p14:creationId xmlns:p14="http://schemas.microsoft.com/office/powerpoint/2010/main" val="345742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Besluitvorming</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sp>
        <p:nvSpPr>
          <p:cNvPr id="4" name="Tijdelijke aanduiding voor inhoud 3"/>
          <p:cNvSpPr>
            <a:spLocks noGrp="1"/>
          </p:cNvSpPr>
          <p:nvPr>
            <p:ph sz="quarter" idx="1"/>
          </p:nvPr>
        </p:nvSpPr>
        <p:spPr/>
        <p:txBody>
          <a:bodyPr/>
          <a:lstStyle/>
          <a:p>
            <a:r>
              <a:rPr lang="nl-NL" dirty="0"/>
              <a:t>Alle informatie samenbrengen in 1 bespreking</a:t>
            </a:r>
          </a:p>
          <a:p>
            <a:r>
              <a:rPr lang="nl-NL" dirty="0"/>
              <a:t>Neem de tijd voor een passend besluit</a:t>
            </a:r>
          </a:p>
          <a:p>
            <a:r>
              <a:rPr lang="nl-NL" dirty="0"/>
              <a:t>Raadpleeg collega’s</a:t>
            </a:r>
          </a:p>
          <a:p>
            <a:endParaRPr lang="nl-NL" dirty="0"/>
          </a:p>
        </p:txBody>
      </p:sp>
      <p:pic>
        <p:nvPicPr>
          <p:cNvPr id="14338" name="Picture 2" descr="Afbeeldingsresultaat voor dilemma">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822"/>
          <a:stretch/>
        </p:blipFill>
        <p:spPr bwMode="auto">
          <a:xfrm>
            <a:off x="4788024" y="2104632"/>
            <a:ext cx="3851358" cy="248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362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Rol van verpleegkundige</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36</a:t>
            </a:fld>
            <a:endParaRPr kumimoji="0" lang="en-US"/>
          </a:p>
        </p:txBody>
      </p:sp>
      <p:sp>
        <p:nvSpPr>
          <p:cNvPr id="4" name="Tijdelijke aanduiding voor inhoud 3"/>
          <p:cNvSpPr>
            <a:spLocks noGrp="1"/>
          </p:cNvSpPr>
          <p:nvPr>
            <p:ph sz="quarter" idx="1"/>
          </p:nvPr>
        </p:nvSpPr>
        <p:spPr/>
        <p:txBody>
          <a:bodyPr/>
          <a:lstStyle/>
          <a:p>
            <a:r>
              <a:rPr lang="nl-NL" dirty="0"/>
              <a:t>Brede informatie nodig voor goede besluitvorming</a:t>
            </a:r>
          </a:p>
          <a:p>
            <a:r>
              <a:rPr lang="nl-NL" dirty="0"/>
              <a:t>Mini-CGA door VPK </a:t>
            </a:r>
            <a:r>
              <a:rPr lang="nl-NL" dirty="0" err="1"/>
              <a:t>bijv</a:t>
            </a:r>
            <a:r>
              <a:rPr lang="nl-NL" dirty="0"/>
              <a:t> op GIO-poli</a:t>
            </a:r>
          </a:p>
          <a:p>
            <a:endParaRPr lang="nl-NL" dirty="0"/>
          </a:p>
        </p:txBody>
      </p:sp>
    </p:spTree>
    <p:extLst>
      <p:ext uri="{BB962C8B-B14F-4D97-AF65-F5344CB8AC3E}">
        <p14:creationId xmlns:p14="http://schemas.microsoft.com/office/powerpoint/2010/main" val="398500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ncae.nl/wp-content/uploads/2015/04/shareddec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599643"/>
            <a:ext cx="6403183" cy="268453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nl-NL" dirty="0"/>
              <a:t>Shared </a:t>
            </a:r>
            <a:r>
              <a:rPr lang="nl-NL" dirty="0" err="1"/>
              <a:t>decision</a:t>
            </a:r>
            <a:r>
              <a:rPr lang="nl-NL" dirty="0"/>
              <a:t> making</a:t>
            </a:r>
          </a:p>
        </p:txBody>
      </p:sp>
      <p:sp>
        <p:nvSpPr>
          <p:cNvPr id="4" name="Tekstvak 3"/>
          <p:cNvSpPr txBox="1"/>
          <p:nvPr/>
        </p:nvSpPr>
        <p:spPr>
          <a:xfrm>
            <a:off x="899592" y="1221600"/>
            <a:ext cx="6552728" cy="369332"/>
          </a:xfrm>
          <a:prstGeom prst="rect">
            <a:avLst/>
          </a:prstGeom>
          <a:noFill/>
        </p:spPr>
        <p:txBody>
          <a:bodyPr wrap="square" rtlCol="0">
            <a:spAutoFit/>
          </a:bodyPr>
          <a:lstStyle/>
          <a:p>
            <a:r>
              <a:rPr lang="nl-NL" dirty="0"/>
              <a:t>“Er zijn meerdere </a:t>
            </a:r>
            <a:r>
              <a:rPr lang="nl-NL" dirty="0" err="1"/>
              <a:t>keuze’s</a:t>
            </a:r>
            <a:r>
              <a:rPr lang="nl-NL" dirty="0"/>
              <a:t> die goed zijn..”</a:t>
            </a:r>
          </a:p>
        </p:txBody>
      </p:sp>
    </p:spTree>
    <p:extLst>
      <p:ext uri="{BB962C8B-B14F-4D97-AF65-F5344CB8AC3E}">
        <p14:creationId xmlns:p14="http://schemas.microsoft.com/office/powerpoint/2010/main" val="695815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38</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1026" name="Picture 2" descr="Shared Decision Making - Physical Therapy"/>
          <p:cNvPicPr>
            <a:picLocks noChangeAspect="1" noChangeArrowheads="1"/>
          </p:cNvPicPr>
          <p:nvPr/>
        </p:nvPicPr>
        <p:blipFill rotWithShape="1">
          <a:blip r:embed="rId2">
            <a:extLst>
              <a:ext uri="{28A0092B-C50C-407E-A947-70E740481C1C}">
                <a14:useLocalDpi xmlns:a14="http://schemas.microsoft.com/office/drawing/2010/main" val="0"/>
              </a:ext>
            </a:extLst>
          </a:blip>
          <a:srcRect t="13480"/>
          <a:stretch/>
        </p:blipFill>
        <p:spPr bwMode="auto">
          <a:xfrm>
            <a:off x="1" y="-20538"/>
            <a:ext cx="9815583" cy="1079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5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www.3goedevragen.nl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39</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4098" name="Picture 2" descr="3 goede vr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915566"/>
            <a:ext cx="1333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6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Ziektegerichte palliatie</a:t>
            </a:r>
          </a:p>
        </p:txBody>
      </p:sp>
      <p:sp>
        <p:nvSpPr>
          <p:cNvPr id="2" name="Tijdelijke aanduiding voor inhoud 1"/>
          <p:cNvSpPr>
            <a:spLocks noGrp="1"/>
          </p:cNvSpPr>
          <p:nvPr>
            <p:ph sz="quarter" idx="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883613"/>
            <a:ext cx="7416824" cy="378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670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jongere patiënt</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40</a:t>
            </a:fld>
            <a:endParaRPr kumimoji="0" lang="en-US"/>
          </a:p>
        </p:txBody>
      </p:sp>
      <p:sp>
        <p:nvSpPr>
          <p:cNvPr id="4" name="Tijdelijke aanduiding voor inhoud 3"/>
          <p:cNvSpPr>
            <a:spLocks noGrp="1"/>
          </p:cNvSpPr>
          <p:nvPr>
            <p:ph sz="quarter" idx="1"/>
          </p:nvPr>
        </p:nvSpPr>
        <p:spPr/>
        <p:txBody>
          <a:bodyPr/>
          <a:lstStyle/>
          <a:p>
            <a:r>
              <a:rPr lang="nl-NL" dirty="0"/>
              <a:t>Meer dan alleen het medische</a:t>
            </a:r>
          </a:p>
          <a:p>
            <a:r>
              <a:rPr lang="nl-NL" dirty="0"/>
              <a:t>Wat wil de patiënt? </a:t>
            </a:r>
          </a:p>
          <a:p>
            <a:r>
              <a:rPr lang="nl-NL" dirty="0"/>
              <a:t>Neem de tijd! </a:t>
            </a:r>
          </a:p>
        </p:txBody>
      </p:sp>
      <p:pic>
        <p:nvPicPr>
          <p:cNvPr id="2052" name="Picture 4" descr="Afbeeldingsresultaat voor decis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28258"/>
            <a:ext cx="3051423" cy="203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2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Pro-actieve</a:t>
            </a:r>
            <a:r>
              <a:rPr lang="nl-NL" dirty="0"/>
              <a:t> zorgplanning</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41</a:t>
            </a:fld>
            <a:endParaRPr kumimoji="0" lang="en-US"/>
          </a:p>
        </p:txBody>
      </p:sp>
      <p:sp>
        <p:nvSpPr>
          <p:cNvPr id="4" name="Tijdelijke aanduiding voor inhoud 3"/>
          <p:cNvSpPr>
            <a:spLocks noGrp="1"/>
          </p:cNvSpPr>
          <p:nvPr>
            <p:ph sz="quarter" idx="1"/>
          </p:nvPr>
        </p:nvSpPr>
        <p:spPr/>
        <p:txBody>
          <a:bodyPr/>
          <a:lstStyle/>
          <a:p>
            <a:r>
              <a:rPr lang="nl-NL" dirty="0"/>
              <a:t>Tijdig inventariseren van zorgbehoefte op verschillende palliatieve domeinen </a:t>
            </a:r>
          </a:p>
          <a:p>
            <a:r>
              <a:rPr lang="nl-NL" dirty="0"/>
              <a:t>Inventariseren van behandel (on)mogelijkheden</a:t>
            </a:r>
          </a:p>
          <a:p>
            <a:r>
              <a:rPr lang="nl-NL" dirty="0"/>
              <a:t>Bespreken van wensen rondom het levenseinde (plaats van overlijden, euthanasie, palliatieve sedatie)</a:t>
            </a:r>
          </a:p>
          <a:p>
            <a:r>
              <a:rPr lang="nl-NL" dirty="0"/>
              <a:t>Voorkomen van onnodige ziekenhuisopnames</a:t>
            </a:r>
          </a:p>
          <a:p>
            <a:endParaRPr lang="nl-NL" dirty="0"/>
          </a:p>
        </p:txBody>
      </p:sp>
    </p:spTree>
    <p:extLst>
      <p:ext uri="{BB962C8B-B14F-4D97-AF65-F5344CB8AC3E}">
        <p14:creationId xmlns:p14="http://schemas.microsoft.com/office/powerpoint/2010/main" val="345742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 lang behandelen? </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42</a:t>
            </a:fld>
            <a:endParaRPr kumimoji="0" lang="en-US"/>
          </a:p>
        </p:txBody>
      </p:sp>
      <p:sp>
        <p:nvSpPr>
          <p:cNvPr id="4" name="Tijdelijke aanduiding voor inhoud 3"/>
          <p:cNvSpPr>
            <a:spLocks noGrp="1"/>
          </p:cNvSpPr>
          <p:nvPr>
            <p:ph sz="quarter" idx="1"/>
          </p:nvPr>
        </p:nvSpPr>
        <p:spPr>
          <a:xfrm>
            <a:off x="457200" y="914400"/>
            <a:ext cx="8229600" cy="3961606"/>
          </a:xfrm>
        </p:spPr>
        <p:txBody>
          <a:bodyPr>
            <a:normAutofit fontScale="92500" lnSpcReduction="10000"/>
          </a:bodyPr>
          <a:lstStyle/>
          <a:p>
            <a:r>
              <a:rPr lang="nl-NL" sz="2000" dirty="0"/>
              <a:t>Doen is makkelijker dan laten</a:t>
            </a:r>
          </a:p>
          <a:p>
            <a:pPr lvl="1"/>
            <a:r>
              <a:rPr lang="nl-NL" sz="1800" dirty="0"/>
              <a:t>Focus van richtlijnen en opleidingen.</a:t>
            </a:r>
          </a:p>
          <a:p>
            <a:pPr lvl="1"/>
            <a:r>
              <a:rPr lang="nl-NL" sz="1800" dirty="0"/>
              <a:t>Medische innovaties (TAVI, protontherapie) </a:t>
            </a:r>
          </a:p>
          <a:p>
            <a:pPr lvl="1"/>
            <a:r>
              <a:rPr lang="nl-NL" sz="1800" dirty="0"/>
              <a:t>Ook voor patiënt (veiligheid) en familie (teken van genegenheid) </a:t>
            </a:r>
          </a:p>
          <a:p>
            <a:r>
              <a:rPr lang="nl-NL" sz="2000" dirty="0"/>
              <a:t>Praten over het levenseinde is niet gewoon en moeilijk. </a:t>
            </a:r>
          </a:p>
          <a:p>
            <a:r>
              <a:rPr lang="nl-NL" sz="2000" dirty="0"/>
              <a:t>Het zorgstelsel is gericht op productie. </a:t>
            </a:r>
          </a:p>
          <a:p>
            <a:pPr lvl="1"/>
            <a:r>
              <a:rPr lang="nl-NL" sz="1800" dirty="0"/>
              <a:t>Afzien van behandelen is financieel minder aantrekkelijk</a:t>
            </a:r>
          </a:p>
          <a:p>
            <a:pPr lvl="1"/>
            <a:r>
              <a:rPr lang="nl-NL" sz="1800" dirty="0"/>
              <a:t>Gesprekken over keuzes kosten tijd en zijn moeilijker te declareren  </a:t>
            </a:r>
          </a:p>
          <a:p>
            <a:pPr lvl="1"/>
            <a:r>
              <a:rPr lang="nl-NL" sz="1800" dirty="0"/>
              <a:t>Instellingen worden afgerekend op sterftecijfers</a:t>
            </a:r>
          </a:p>
          <a:p>
            <a:pPr lvl="1"/>
            <a:r>
              <a:rPr lang="nl-NL" sz="1800" dirty="0"/>
              <a:t>Gebrek aan regie. </a:t>
            </a:r>
          </a:p>
          <a:p>
            <a:r>
              <a:rPr lang="nl-NL" sz="2000" dirty="0"/>
              <a:t>Strikte scheiding tussen curatieve en palliatieve zorg</a:t>
            </a:r>
          </a:p>
          <a:p>
            <a:r>
              <a:rPr lang="nl-NL" sz="2000" dirty="0"/>
              <a:t>Maatschappelijk: “Opgeven is geen optie” </a:t>
            </a:r>
          </a:p>
          <a:p>
            <a:endParaRPr lang="nl-NL" sz="2000" dirty="0"/>
          </a:p>
          <a:p>
            <a:endParaRPr lang="nl-NL" dirty="0"/>
          </a:p>
          <a:p>
            <a:endParaRPr lang="nl-NL" dirty="0"/>
          </a:p>
        </p:txBody>
      </p:sp>
    </p:spTree>
    <p:extLst>
      <p:ext uri="{BB962C8B-B14F-4D97-AF65-F5344CB8AC3E}">
        <p14:creationId xmlns:p14="http://schemas.microsoft.com/office/powerpoint/2010/main" val="3032561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Praten over het levenseinde</a:t>
            </a:r>
          </a:p>
        </p:txBody>
      </p:sp>
      <p:sp>
        <p:nvSpPr>
          <p:cNvPr id="3" name="Tijdelijke aanduiding voor inhoud 2"/>
          <p:cNvSpPr>
            <a:spLocks noGrp="1"/>
          </p:cNvSpPr>
          <p:nvPr>
            <p:ph idx="1"/>
          </p:nvPr>
        </p:nvSpPr>
        <p:spPr/>
        <p:txBody>
          <a:bodyPr>
            <a:normAutofit/>
          </a:bodyPr>
          <a:lstStyle/>
          <a:p>
            <a:pPr marL="168275" lvl="1" indent="-171450">
              <a:defRPr/>
            </a:pPr>
            <a:r>
              <a:rPr lang="nl-NL" altLang="nl-NL" sz="3200" dirty="0">
                <a:solidFill>
                  <a:schemeClr val="tx1"/>
                </a:solidFill>
              </a:rPr>
              <a:t>Waarom is het moeilijk? </a:t>
            </a:r>
          </a:p>
          <a:p>
            <a:pPr marL="442595" lvl="2" indent="-171450">
              <a:defRPr/>
            </a:pPr>
            <a:r>
              <a:rPr lang="nl-NL" altLang="nl-NL" sz="2400" dirty="0">
                <a:solidFill>
                  <a:schemeClr val="tx1"/>
                </a:solidFill>
              </a:rPr>
              <a:t>Patiënten of familie worden er depressief van</a:t>
            </a:r>
          </a:p>
          <a:p>
            <a:pPr marL="442595" lvl="2" indent="-171450">
              <a:defRPr/>
            </a:pPr>
            <a:r>
              <a:rPr lang="nl-NL" altLang="nl-NL" sz="2400" dirty="0">
                <a:solidFill>
                  <a:schemeClr val="tx1"/>
                </a:solidFill>
              </a:rPr>
              <a:t>Het ontneemt patiënten alle hoop</a:t>
            </a:r>
          </a:p>
          <a:p>
            <a:pPr marL="442595" lvl="2" indent="-171450">
              <a:defRPr/>
            </a:pPr>
            <a:r>
              <a:rPr lang="nl-NL" altLang="nl-NL" sz="2400" dirty="0">
                <a:solidFill>
                  <a:schemeClr val="tx1"/>
                </a:solidFill>
              </a:rPr>
              <a:t>Palliatieve zorg / opname in een hospice leidt tot toegenomen sterfte </a:t>
            </a:r>
          </a:p>
          <a:p>
            <a:pPr marL="442595" lvl="2" indent="-171450">
              <a:defRPr/>
            </a:pPr>
            <a:r>
              <a:rPr lang="nl-NL" altLang="nl-NL" sz="2400" dirty="0">
                <a:solidFill>
                  <a:schemeClr val="tx1"/>
                </a:solidFill>
              </a:rPr>
              <a:t>We kunnen de prognose niet goed inschatten</a:t>
            </a:r>
          </a:p>
          <a:p>
            <a:pPr marL="442595" lvl="2" indent="-171450">
              <a:defRPr/>
            </a:pPr>
            <a:r>
              <a:rPr lang="nl-NL" altLang="nl-NL" sz="2400" dirty="0">
                <a:solidFill>
                  <a:schemeClr val="tx1"/>
                </a:solidFill>
              </a:rPr>
              <a:t>We vinden het voeren van deze gesprekken moeilijk</a:t>
            </a:r>
            <a:endParaRPr lang="nl-NL" sz="2400" dirty="0"/>
          </a:p>
        </p:txBody>
      </p:sp>
      <p:pic>
        <p:nvPicPr>
          <p:cNvPr id="3075" name="Picture 3" descr="C:\Users\Smeltgh\AppData\Local\Microsoft\Windows\Temporary Internet Files\Content.IE5\CKPV63OZ\wrong-295503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7614"/>
            <a:ext cx="699542" cy="69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meltgh\AppData\Local\Microsoft\Windows\Temporary Internet Files\Content.IE5\CKPV63OZ\wrong-295503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697385"/>
            <a:ext cx="699542" cy="699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meltgh\AppData\Local\Microsoft\Windows\Temporary Internet Files\Content.IE5\CKPV63OZ\wrong-295503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1" y="2199556"/>
            <a:ext cx="699542" cy="6995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meltgh\AppData\Local\Microsoft\Windows\Temporary Internet Files\Content.IE5\LJO5853M\Yes_Check_Circl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899098"/>
            <a:ext cx="773832" cy="7738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Smeltgh\AppData\Local\Microsoft\Windows\Temporary Internet Files\Content.IE5\LJO5853M\Yes_Check_Circl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31" y="3507854"/>
            <a:ext cx="773832" cy="77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44</a:t>
            </a:fld>
            <a:endParaRPr kumimoji="0" lang="en-US"/>
          </a:p>
        </p:txBody>
      </p:sp>
      <p:sp>
        <p:nvSpPr>
          <p:cNvPr id="4" name="Tijdelijke aanduiding voor inhoud 3"/>
          <p:cNvSpPr>
            <a:spLocks noGrp="1"/>
          </p:cNvSpPr>
          <p:nvPr>
            <p:ph sz="quarter" idx="1"/>
          </p:nvPr>
        </p:nvSpPr>
        <p:spPr/>
        <p:txBody>
          <a:bodyPr/>
          <a:lstStyle/>
          <a:p>
            <a:endParaRPr lang="nl-NL"/>
          </a:p>
        </p:txBody>
      </p:sp>
    </p:spTree>
    <p:extLst>
      <p:ext uri="{BB962C8B-B14F-4D97-AF65-F5344CB8AC3E}">
        <p14:creationId xmlns:p14="http://schemas.microsoft.com/office/powerpoint/2010/main" val="1388137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a:t>Slechtnieuwsgesprekken</a:t>
            </a:r>
          </a:p>
        </p:txBody>
      </p:sp>
      <p:sp>
        <p:nvSpPr>
          <p:cNvPr id="6" name="Ondertitel 5"/>
          <p:cNvSpPr>
            <a:spLocks noGrp="1"/>
          </p:cNvSpPr>
          <p:nvPr>
            <p:ph type="subTitle" idx="1"/>
          </p:nvPr>
        </p:nvSpPr>
        <p:spPr/>
        <p:txBody>
          <a:bodyPr/>
          <a:lstStyle/>
          <a:p>
            <a:endParaRPr lang="nl-NL"/>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45</a:t>
            </a:fld>
            <a:endParaRPr kumimoji="0" lang="en-US"/>
          </a:p>
        </p:txBody>
      </p:sp>
    </p:spTree>
    <p:extLst>
      <p:ext uri="{BB962C8B-B14F-4D97-AF65-F5344CB8AC3E}">
        <p14:creationId xmlns:p14="http://schemas.microsoft.com/office/powerpoint/2010/main" val="4031962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Slechtnieuwsgesprekken</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46</a:t>
            </a:fld>
            <a:endParaRPr kumimoji="0" lang="en-US"/>
          </a:p>
        </p:txBody>
      </p:sp>
      <p:sp>
        <p:nvSpPr>
          <p:cNvPr id="4" name="Tijdelijke aanduiding voor inhoud 3"/>
          <p:cNvSpPr>
            <a:spLocks noGrp="1"/>
          </p:cNvSpPr>
          <p:nvPr>
            <p:ph sz="quarter" idx="1"/>
          </p:nvPr>
        </p:nvSpPr>
        <p:spPr/>
        <p:txBody>
          <a:bodyPr/>
          <a:lstStyle/>
          <a:p>
            <a:r>
              <a:rPr lang="nl-NL" dirty="0"/>
              <a:t>Hoe wordt een ‘goed’ slechtnieuwsgesprek gevoerd?</a:t>
            </a:r>
          </a:p>
          <a:p>
            <a:endParaRPr lang="nl-NL" dirty="0"/>
          </a:p>
          <a:p>
            <a:r>
              <a:rPr lang="nl-NL" dirty="0"/>
              <a:t>Wat is het doel van een slechtnieuwsgesprek?  </a:t>
            </a:r>
          </a:p>
        </p:txBody>
      </p:sp>
      <p:pic>
        <p:nvPicPr>
          <p:cNvPr id="6146" name="Picture 2" descr="https://lh3.google.com/u/0/d/0B4B8U1iDeSGaN01XMFVCRVludlU=w1366-h623-iv2"/>
          <p:cNvPicPr>
            <a:picLocks noChangeAspect="1" noChangeArrowheads="1"/>
          </p:cNvPicPr>
          <p:nvPr/>
        </p:nvPicPr>
        <p:blipFill rotWithShape="1">
          <a:blip r:embed="rId3">
            <a:extLst>
              <a:ext uri="{28A0092B-C50C-407E-A947-70E740481C1C}">
                <a14:useLocalDpi xmlns:a14="http://schemas.microsoft.com/office/drawing/2010/main" val="0"/>
              </a:ext>
            </a:extLst>
          </a:blip>
          <a:srcRect l="13353" t="22518" r="61084" b="38741"/>
          <a:stretch/>
        </p:blipFill>
        <p:spPr bwMode="auto">
          <a:xfrm>
            <a:off x="4644008" y="2411623"/>
            <a:ext cx="1972235" cy="22398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3.google.com/u/0/d/0B4B8U1iDeSGaemlXbkg4UWdIUHc=w1366-h623-iv2"/>
          <p:cNvPicPr>
            <a:picLocks noChangeAspect="1" noChangeArrowheads="1"/>
          </p:cNvPicPr>
          <p:nvPr/>
        </p:nvPicPr>
        <p:blipFill rotWithShape="1">
          <a:blip r:embed="rId4">
            <a:extLst>
              <a:ext uri="{28A0092B-C50C-407E-A947-70E740481C1C}">
                <a14:useLocalDpi xmlns:a14="http://schemas.microsoft.com/office/drawing/2010/main" val="0"/>
              </a:ext>
            </a:extLst>
          </a:blip>
          <a:srcRect l="30498" t="37652" r="50000" b="24764"/>
          <a:stretch/>
        </p:blipFill>
        <p:spPr bwMode="auto">
          <a:xfrm>
            <a:off x="6804248" y="2411623"/>
            <a:ext cx="1933716" cy="223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83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Slechtnieuwsgesprekken</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47</a:t>
            </a:fld>
            <a:endParaRPr kumimoji="0" lang="en-US"/>
          </a:p>
        </p:txBody>
      </p:sp>
      <p:sp>
        <p:nvSpPr>
          <p:cNvPr id="4" name="Tijdelijke aanduiding voor inhoud 3"/>
          <p:cNvSpPr>
            <a:spLocks noGrp="1"/>
          </p:cNvSpPr>
          <p:nvPr>
            <p:ph sz="quarter" idx="1"/>
          </p:nvPr>
        </p:nvSpPr>
        <p:spPr/>
        <p:txBody>
          <a:bodyPr/>
          <a:lstStyle/>
          <a:p>
            <a:r>
              <a:rPr lang="nl-NL" dirty="0"/>
              <a:t>Hoe zouden jullie het doen? </a:t>
            </a:r>
          </a:p>
        </p:txBody>
      </p:sp>
    </p:spTree>
    <p:extLst>
      <p:ext uri="{BB962C8B-B14F-4D97-AF65-F5344CB8AC3E}">
        <p14:creationId xmlns:p14="http://schemas.microsoft.com/office/powerpoint/2010/main" val="3809281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Opzet voor slechtnieuwsgesprek</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48</a:t>
            </a:fld>
            <a:endParaRPr kumimoji="0" lang="en-US"/>
          </a:p>
        </p:txBody>
      </p:sp>
      <p:sp>
        <p:nvSpPr>
          <p:cNvPr id="4" name="Tijdelijke aanduiding voor inhoud 3"/>
          <p:cNvSpPr>
            <a:spLocks noGrp="1"/>
          </p:cNvSpPr>
          <p:nvPr>
            <p:ph sz="quarter" idx="1"/>
          </p:nvPr>
        </p:nvSpPr>
        <p:spPr/>
        <p:txBody>
          <a:bodyPr>
            <a:normAutofit/>
          </a:bodyPr>
          <a:lstStyle/>
          <a:p>
            <a:r>
              <a:rPr lang="nl-NL" dirty="0"/>
              <a:t>Voorbereiden </a:t>
            </a:r>
          </a:p>
          <a:p>
            <a:r>
              <a:rPr lang="nl-NL" dirty="0"/>
              <a:t>Kort inleiden </a:t>
            </a:r>
          </a:p>
          <a:p>
            <a:r>
              <a:rPr lang="nl-NL" dirty="0"/>
              <a:t>De mededeling brengen – </a:t>
            </a:r>
            <a:r>
              <a:rPr lang="nl-NL" b="1" dirty="0">
                <a:solidFill>
                  <a:schemeClr val="tx2"/>
                </a:solidFill>
              </a:rPr>
              <a:t>kort, duidelijk en realistisch</a:t>
            </a:r>
          </a:p>
          <a:p>
            <a:r>
              <a:rPr lang="nl-NL" dirty="0"/>
              <a:t>Ruimte geven </a:t>
            </a:r>
          </a:p>
          <a:p>
            <a:r>
              <a:rPr lang="nl-NL" dirty="0"/>
              <a:t>Aanvullend (beperkt!) informeren</a:t>
            </a:r>
          </a:p>
          <a:p>
            <a:r>
              <a:rPr lang="nl-NL" dirty="0"/>
              <a:t>Plannen en steunen </a:t>
            </a:r>
          </a:p>
          <a:p>
            <a:r>
              <a:rPr lang="nl-NL" dirty="0"/>
              <a:t>Afronden</a:t>
            </a:r>
          </a:p>
        </p:txBody>
      </p:sp>
      <p:pic>
        <p:nvPicPr>
          <p:cNvPr id="1026" name="Picture 2" descr="Afbeeldingsresultaat voor no phon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061837"/>
            <a:ext cx="1482651" cy="148265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fbeeldingsresultaat voor pager gre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82" y="2570562"/>
            <a:ext cx="1558476" cy="204599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meltgh\AppData\Local\Microsoft\Windows\Temporary Internet Files\Content.IE5\LJO5853M\1024px-Red_x.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0650" y="2811743"/>
            <a:ext cx="1563638" cy="156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35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49</a:t>
            </a:fld>
            <a:endParaRPr kumimoji="0" lang="en-US"/>
          </a:p>
        </p:txBody>
      </p:sp>
      <p:sp>
        <p:nvSpPr>
          <p:cNvPr id="4" name="Tijdelijke aanduiding voor inhoud 3"/>
          <p:cNvSpPr>
            <a:spLocks noGrp="1"/>
          </p:cNvSpPr>
          <p:nvPr>
            <p:ph sz="quarter" idx="1"/>
          </p:nvPr>
        </p:nvSpPr>
        <p:spPr/>
        <p:txBody>
          <a:bodyPr/>
          <a:lstStyle/>
          <a:p>
            <a:endParaRPr lang="nl-NL"/>
          </a:p>
        </p:txBody>
      </p:sp>
    </p:spTree>
    <p:extLst>
      <p:ext uri="{BB962C8B-B14F-4D97-AF65-F5344CB8AC3E}">
        <p14:creationId xmlns:p14="http://schemas.microsoft.com/office/powerpoint/2010/main" val="428806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Palliatieve zorg buiten de oncologie</a:t>
            </a:r>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5" name="Picture 4" descr="http://img.medscape.com/article/737/710/737710-fig3.jpg"/>
          <p:cNvPicPr>
            <a:picLocks noChangeAspect="1" noChangeArrowheads="1"/>
          </p:cNvPicPr>
          <p:nvPr/>
        </p:nvPicPr>
        <p:blipFill>
          <a:blip r:embed="rId2">
            <a:extLst>
              <a:ext uri="{28A0092B-C50C-407E-A947-70E740481C1C}">
                <a14:useLocalDpi xmlns:a14="http://schemas.microsoft.com/office/drawing/2010/main" val="0"/>
              </a:ext>
            </a:extLst>
          </a:blip>
          <a:srcRect t="4993" b="5157"/>
          <a:stretch>
            <a:fillRect/>
          </a:stretch>
        </p:blipFill>
        <p:spPr bwMode="auto">
          <a:xfrm>
            <a:off x="2311614" y="959091"/>
            <a:ext cx="4520773" cy="377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573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Take Home </a:t>
            </a:r>
            <a:r>
              <a:rPr lang="nl-NL" dirty="0" err="1"/>
              <a:t>Messages</a:t>
            </a:r>
            <a:endParaRPr lang="nl-NL" dirty="0"/>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50</a:t>
            </a:fld>
            <a:endParaRPr kumimoji="0" lang="en-US"/>
          </a:p>
        </p:txBody>
      </p:sp>
      <p:sp>
        <p:nvSpPr>
          <p:cNvPr id="4" name="Tijdelijke aanduiding voor inhoud 3"/>
          <p:cNvSpPr>
            <a:spLocks noGrp="1"/>
          </p:cNvSpPr>
          <p:nvPr>
            <p:ph sz="quarter" idx="1"/>
          </p:nvPr>
        </p:nvSpPr>
        <p:spPr/>
        <p:txBody>
          <a:bodyPr/>
          <a:lstStyle/>
          <a:p>
            <a:r>
              <a:rPr lang="nl-NL" dirty="0"/>
              <a:t>Voor een goed behandelbesluit is veel meer informatie nodig dan alleen het medische. </a:t>
            </a:r>
          </a:p>
          <a:p>
            <a:r>
              <a:rPr lang="nl-NL" dirty="0"/>
              <a:t>Zorg dat de patiënt gehoord wordt. </a:t>
            </a:r>
          </a:p>
          <a:p>
            <a:r>
              <a:rPr lang="nl-NL" dirty="0"/>
              <a:t>Neem de tijd voor een behandelbesluit. </a:t>
            </a:r>
          </a:p>
          <a:p>
            <a:r>
              <a:rPr lang="nl-NL" dirty="0"/>
              <a:t>Denk na over de toekomst van de patiënt en bespreek dit, ook als dit over ‘zware’ onderwerpen gaat. </a:t>
            </a:r>
          </a:p>
          <a:p>
            <a:endParaRPr lang="nl-NL" dirty="0"/>
          </a:p>
        </p:txBody>
      </p:sp>
    </p:spTree>
    <p:extLst>
      <p:ext uri="{BB962C8B-B14F-4D97-AF65-F5344CB8AC3E}">
        <p14:creationId xmlns:p14="http://schemas.microsoft.com/office/powerpoint/2010/main" val="3563571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51</a:t>
            </a:fld>
            <a:endParaRPr kumimoji="0" lang="en-US"/>
          </a:p>
        </p:txBody>
      </p:sp>
      <p:sp>
        <p:nvSpPr>
          <p:cNvPr id="4" name="Tijdelijke aanduiding voor inhoud 3"/>
          <p:cNvSpPr>
            <a:spLocks noGrp="1"/>
          </p:cNvSpPr>
          <p:nvPr>
            <p:ph sz="quarter" idx="1"/>
          </p:nvPr>
        </p:nvSpPr>
        <p:spPr/>
        <p:txBody>
          <a:bodyPr/>
          <a:lstStyle/>
          <a:p>
            <a:endParaRPr lang="nl-NL"/>
          </a:p>
        </p:txBody>
      </p:sp>
      <p:pic>
        <p:nvPicPr>
          <p:cNvPr id="5122" name="Picture 2" descr="Afbeeldingsresultaat voor questi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059582"/>
            <a:ext cx="5400600" cy="359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9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Casuïstiek</a:t>
            </a:r>
          </a:p>
        </p:txBody>
      </p:sp>
      <p:sp>
        <p:nvSpPr>
          <p:cNvPr id="2" name="Tijdelijke aanduiding voor inhoud 1"/>
          <p:cNvSpPr>
            <a:spLocks noGrp="1"/>
          </p:cNvSpPr>
          <p:nvPr>
            <p:ph sz="quarter" idx="1"/>
          </p:nvPr>
        </p:nvSpPr>
        <p:spPr/>
        <p:txBody>
          <a:bodyPr/>
          <a:lstStyle/>
          <a:p>
            <a:endParaRPr lang="nl-NL"/>
          </a:p>
        </p:txBody>
      </p:sp>
      <p:pic>
        <p:nvPicPr>
          <p:cNvPr id="1026" name="Picture 2" descr="Gouden bruidspaar Linda en Cor Bezooijen 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46364"/>
            <a:ext cx="3260771" cy="4346129"/>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a:t>
            </a:fld>
            <a:endParaRPr kumimoji="0" lang="en-US"/>
          </a:p>
        </p:txBody>
      </p:sp>
    </p:spTree>
    <p:extLst>
      <p:ext uri="{BB962C8B-B14F-4D97-AF65-F5344CB8AC3E}">
        <p14:creationId xmlns:p14="http://schemas.microsoft.com/office/powerpoint/2010/main" val="149721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Casuïstiek</a:t>
            </a:r>
          </a:p>
        </p:txBody>
      </p:sp>
      <p:sp>
        <p:nvSpPr>
          <p:cNvPr id="2" name="Tijdelijke aanduiding voor inhoud 1"/>
          <p:cNvSpPr>
            <a:spLocks noGrp="1"/>
          </p:cNvSpPr>
          <p:nvPr>
            <p:ph sz="quarter" idx="1"/>
          </p:nvPr>
        </p:nvSpPr>
        <p:spPr/>
        <p:txBody>
          <a:bodyPr>
            <a:normAutofit lnSpcReduction="10000"/>
          </a:bodyPr>
          <a:lstStyle/>
          <a:p>
            <a:pPr marL="0" indent="0">
              <a:buNone/>
            </a:pPr>
            <a:r>
              <a:rPr lang="nl-NL" dirty="0"/>
              <a:t>Meneer H. van 76 jaar wordt vanwege buikpijn, gewichtsverlies en anemie verwezen naar de internist. Er wordt een colonoscopie uitgevoerd, waarbij een tumor in het colon wordt gezien die niet te passeren is met de scoop. Op een CT-scan die aanvullend wordt gemaakt, worden meerdere metastasen in de lymfeklieren gezien. </a:t>
            </a:r>
          </a:p>
          <a:p>
            <a:pPr marL="0" indent="0">
              <a:buNone/>
            </a:pPr>
            <a:r>
              <a:rPr lang="nl-NL" dirty="0"/>
              <a:t>Meneer H. is binnenkort 50 jaar getrouwd, en woont samen met zijn echtgenote. Ze hebben 2 kinderen, waarvan er 1 in het buitenland woont. </a:t>
            </a:r>
          </a:p>
          <a:p>
            <a:endParaRPr lang="nl-NL" dirty="0"/>
          </a:p>
        </p:txBody>
      </p:sp>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kumimoji="0" lang="en-US"/>
          </a:p>
        </p:txBody>
      </p:sp>
    </p:spTree>
    <p:extLst>
      <p:ext uri="{BB962C8B-B14F-4D97-AF65-F5344CB8AC3E}">
        <p14:creationId xmlns:p14="http://schemas.microsoft.com/office/powerpoint/2010/main" val="93311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Casuïstiek (2)</a:t>
            </a:r>
          </a:p>
        </p:txBody>
      </p:sp>
      <p:sp>
        <p:nvSpPr>
          <p:cNvPr id="2" name="Tijdelijke aanduiding voor inhoud 1"/>
          <p:cNvSpPr>
            <a:spLocks noGrp="1"/>
          </p:cNvSpPr>
          <p:nvPr>
            <p:ph sz="quarter" idx="1"/>
          </p:nvPr>
        </p:nvSpPr>
        <p:spPr>
          <a:xfrm>
            <a:off x="872068" y="987574"/>
            <a:ext cx="7408333" cy="3607048"/>
          </a:xfrm>
        </p:spPr>
        <p:txBody>
          <a:bodyPr>
            <a:normAutofit fontScale="77500" lnSpcReduction="20000"/>
          </a:bodyPr>
          <a:lstStyle/>
          <a:p>
            <a:pPr marL="0" indent="0">
              <a:buNone/>
            </a:pPr>
            <a:r>
              <a:rPr lang="nl-NL" dirty="0"/>
              <a:t>Meneer H. wordt besproken in een multidisciplinair overleg waar oncologen, chirurgen, MDL-artsen en radiotherapeuten bij aanwezig zijn. Hierin komt naar voren dat er verschillende behandelmogelijkheden zijn:  </a:t>
            </a:r>
          </a:p>
          <a:p>
            <a:r>
              <a:rPr lang="nl-NL" dirty="0"/>
              <a:t>Een uitgebreide en zeer zware operatie waarbij geprobeerd zal worden om de tumor met alle uitzaaiingen weg te halen. De buik wordt nagespoeld met chemotherapie (HIPEC). Na herstel van de operatie volgt aanvullende chemotherapie.  </a:t>
            </a:r>
          </a:p>
          <a:p>
            <a:r>
              <a:rPr lang="nl-NL" dirty="0"/>
              <a:t>Een ontlastend stoma om te voorkomen dat hij een </a:t>
            </a:r>
            <a:r>
              <a:rPr lang="nl-NL" dirty="0" err="1"/>
              <a:t>ileus</a:t>
            </a:r>
            <a:r>
              <a:rPr lang="nl-NL" dirty="0"/>
              <a:t> krijgt, gevolgd door palliatieve chemotherapie. </a:t>
            </a:r>
          </a:p>
          <a:p>
            <a:r>
              <a:rPr lang="nl-NL" dirty="0"/>
              <a:t>Een stent in de dikke darm om te voorkomen dat hij een </a:t>
            </a:r>
            <a:r>
              <a:rPr lang="nl-NL" dirty="0" err="1"/>
              <a:t>ileus</a:t>
            </a:r>
            <a:r>
              <a:rPr lang="nl-NL" dirty="0"/>
              <a:t> krijgt; hierna zou er nog beperkt palliatieve chemotherapie gegeven kunnen worden. </a:t>
            </a:r>
          </a:p>
          <a:p>
            <a:pPr marL="0" indent="0">
              <a:buNone/>
            </a:pPr>
            <a:endParaRPr lang="nl-NL" dirty="0"/>
          </a:p>
        </p:txBody>
      </p:sp>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a:t>
            </a:fld>
            <a:endParaRPr kumimoji="0" lang="en-US"/>
          </a:p>
        </p:txBody>
      </p:sp>
    </p:spTree>
    <p:extLst>
      <p:ext uri="{BB962C8B-B14F-4D97-AF65-F5344CB8AC3E}">
        <p14:creationId xmlns:p14="http://schemas.microsoft.com/office/powerpoint/2010/main" val="114416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Vragen bij de casus</a:t>
            </a:r>
          </a:p>
        </p:txBody>
      </p:sp>
      <p:sp>
        <p:nvSpPr>
          <p:cNvPr id="2" name="Tijdelijke aanduiding voor inhoud 1"/>
          <p:cNvSpPr>
            <a:spLocks noGrp="1"/>
          </p:cNvSpPr>
          <p:nvPr>
            <p:ph sz="quarter" idx="1"/>
          </p:nvPr>
        </p:nvSpPr>
        <p:spPr>
          <a:xfrm>
            <a:off x="457200" y="914400"/>
            <a:ext cx="6059016" cy="3703320"/>
          </a:xfrm>
        </p:spPr>
        <p:txBody>
          <a:bodyPr>
            <a:normAutofit fontScale="92500"/>
          </a:bodyPr>
          <a:lstStyle/>
          <a:p>
            <a:pPr marL="514350" indent="-514350">
              <a:buFont typeface="+mj-lt"/>
              <a:buAutoNum type="arabicPeriod"/>
            </a:pPr>
            <a:r>
              <a:rPr lang="nl-NL" dirty="0"/>
              <a:t>Deze casus is natuurlijk niet volledig. Welke informatie mis je om een behandeladvies te geven aan meneer H.? </a:t>
            </a:r>
          </a:p>
          <a:p>
            <a:pPr marL="514350" indent="-514350">
              <a:buFont typeface="+mj-lt"/>
              <a:buAutoNum type="arabicPeriod"/>
            </a:pPr>
            <a:r>
              <a:rPr lang="nl-NL" dirty="0"/>
              <a:t>Wie besluit uiteindelijk welk behandeltraject gevolgd gaat worden? </a:t>
            </a:r>
          </a:p>
          <a:p>
            <a:pPr marL="514350" indent="-514350">
              <a:buFont typeface="+mj-lt"/>
              <a:buAutoNum type="arabicPeriod"/>
            </a:pPr>
            <a:r>
              <a:rPr lang="nl-NL" dirty="0"/>
              <a:t>Op welke manier zou zo’n besluit volgens jou tot stand moeten komen? Wat kan de rol van de verpleegkundige daarin zijn? </a:t>
            </a:r>
          </a:p>
          <a:p>
            <a:endParaRPr lang="nl-NL" dirty="0"/>
          </a:p>
        </p:txBody>
      </p:sp>
      <p:sp>
        <p:nvSpPr>
          <p:cNvPr id="6" name="Tijdelijke aanduiding voor dianumm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dirty="0"/>
          </a:p>
        </p:txBody>
      </p:sp>
      <p:pic>
        <p:nvPicPr>
          <p:cNvPr id="7" name="Picture 2" descr="Gouden bruidspaar Linda en Cor Bezooijen 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410" y="987574"/>
            <a:ext cx="2347487" cy="312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77932"/>
      </p:ext>
    </p:extLst>
  </p:cSld>
  <p:clrMapOvr>
    <a:masterClrMapping/>
  </p:clrMapOvr>
</p:sld>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Voorblad 'van mens tot mens'">
  <a:themeElements>
    <a:clrScheme name="UMCG oranjetinten">
      <a:dk1>
        <a:srgbClr val="003183"/>
      </a:dk1>
      <a:lt1>
        <a:srgbClr val="F7F7F7"/>
      </a:lt1>
      <a:dk2>
        <a:srgbClr val="FFFFFF"/>
      </a:dk2>
      <a:lt2>
        <a:srgbClr val="FFFFFF"/>
      </a:lt2>
      <a:accent1>
        <a:srgbClr val="FF7D00"/>
      </a:accent1>
      <a:accent2>
        <a:srgbClr val="FF9732"/>
      </a:accent2>
      <a:accent3>
        <a:srgbClr val="FFB166"/>
      </a:accent3>
      <a:accent4>
        <a:srgbClr val="FFCB99"/>
      </a:accent4>
      <a:accent5>
        <a:srgbClr val="FFE5CC"/>
      </a:accent5>
      <a:accent6>
        <a:srgbClr val="B3B2B2"/>
      </a:accent6>
      <a:hlink>
        <a:srgbClr val="003183"/>
      </a:hlink>
      <a:folHlink>
        <a:srgbClr val="6683B4"/>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C71843-770B-43E1-9C42-604A3C8ECEFF}" vid="{A3AB8E55-8894-4345-83D4-FA7478661AD6}"/>
    </a:ext>
  </a:ext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oorblad 'onderzoek'">
  <a:themeElements>
    <a:clrScheme name="UMCG oranjetinten">
      <a:dk1>
        <a:srgbClr val="003183"/>
      </a:dk1>
      <a:lt1>
        <a:srgbClr val="F7F7F7"/>
      </a:lt1>
      <a:dk2>
        <a:srgbClr val="FFFFFF"/>
      </a:dk2>
      <a:lt2>
        <a:srgbClr val="FFFFFF"/>
      </a:lt2>
      <a:accent1>
        <a:srgbClr val="FF7D00"/>
      </a:accent1>
      <a:accent2>
        <a:srgbClr val="FF9732"/>
      </a:accent2>
      <a:accent3>
        <a:srgbClr val="FFB166"/>
      </a:accent3>
      <a:accent4>
        <a:srgbClr val="FFCB99"/>
      </a:accent4>
      <a:accent5>
        <a:srgbClr val="FFE5CC"/>
      </a:accent5>
      <a:accent6>
        <a:srgbClr val="B3B2B2"/>
      </a:accent6>
      <a:hlink>
        <a:srgbClr val="003183"/>
      </a:hlink>
      <a:folHlink>
        <a:srgbClr val="6683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C71843-770B-43E1-9C42-604A3C8ECEFF}" vid="{916FB259-B40B-4F43-84BC-738592F77E05}"/>
    </a:ext>
  </a:extLst>
</a:theme>
</file>

<file path=ppt/theme/theme3.xml><?xml version="1.0" encoding="utf-8"?>
<a:theme xmlns:a="http://schemas.openxmlformats.org/drawingml/2006/main" name="Voorblad UMCG algemeen">
  <a:themeElements>
    <a:clrScheme name="UMCG oranjetinten">
      <a:dk1>
        <a:srgbClr val="003183"/>
      </a:dk1>
      <a:lt1>
        <a:srgbClr val="F7F7F7"/>
      </a:lt1>
      <a:dk2>
        <a:srgbClr val="FFFFFF"/>
      </a:dk2>
      <a:lt2>
        <a:srgbClr val="FFFFFF"/>
      </a:lt2>
      <a:accent1>
        <a:srgbClr val="FF7D00"/>
      </a:accent1>
      <a:accent2>
        <a:srgbClr val="FF9732"/>
      </a:accent2>
      <a:accent3>
        <a:srgbClr val="FFB166"/>
      </a:accent3>
      <a:accent4>
        <a:srgbClr val="FFCB99"/>
      </a:accent4>
      <a:accent5>
        <a:srgbClr val="FFE5CC"/>
      </a:accent5>
      <a:accent6>
        <a:srgbClr val="B3B2B2"/>
      </a:accent6>
      <a:hlink>
        <a:srgbClr val="003183"/>
      </a:hlink>
      <a:folHlink>
        <a:srgbClr val="6683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C71843-770B-43E1-9C42-604A3C8ECEFF}" vid="{E3F3E993-E5F8-4C1C-BCFC-299C2A4406FB}"/>
    </a:ext>
  </a:extLst>
</a:theme>
</file>

<file path=ppt/theme/theme4.xml><?xml version="1.0" encoding="utf-8"?>
<a:theme xmlns:a="http://schemas.openxmlformats.org/drawingml/2006/main" name="Hoofdstuk - blauw">
  <a:themeElements>
    <a:clrScheme name="UMCG - blauwtinten">
      <a:dk1>
        <a:srgbClr val="003183"/>
      </a:dk1>
      <a:lt1>
        <a:srgbClr val="003183"/>
      </a:lt1>
      <a:dk2>
        <a:srgbClr val="F8F8F8"/>
      </a:dk2>
      <a:lt2>
        <a:srgbClr val="F8F8F8"/>
      </a:lt2>
      <a:accent1>
        <a:srgbClr val="325A9B"/>
      </a:accent1>
      <a:accent2>
        <a:srgbClr val="6683B4"/>
      </a:accent2>
      <a:accent3>
        <a:srgbClr val="99ACCD"/>
      </a:accent3>
      <a:accent4>
        <a:srgbClr val="CCD5E6"/>
      </a:accent4>
      <a:accent5>
        <a:srgbClr val="E5EAF2"/>
      </a:accent5>
      <a:accent6>
        <a:srgbClr val="B2B2B2"/>
      </a:accent6>
      <a:hlink>
        <a:srgbClr val="FF9732"/>
      </a:hlink>
      <a:folHlink>
        <a:srgbClr val="99ACCD"/>
      </a:folHlink>
    </a:clrScheme>
    <a:fontScheme name="DTL Caspari">
      <a:majorFont>
        <a:latin typeface="AZGCaspariT"/>
        <a:ea typeface=""/>
        <a:cs typeface=""/>
      </a:majorFont>
      <a:minorFont>
        <a:latin typeface="AZGCaspar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C71843-770B-43E1-9C42-604A3C8ECEFF}" vid="{ADFC574B-EA40-4651-ABAD-543B99C669D8}"/>
    </a:ext>
  </a:extLst>
</a:theme>
</file>

<file path=ppt/theme/theme5.xml><?xml version="1.0" encoding="utf-8"?>
<a:theme xmlns:a="http://schemas.openxmlformats.org/drawingml/2006/main" name="Hoofdstuk - oranje">
  <a:themeElements>
    <a:clrScheme name="UMCG- wit op blauw">
      <a:dk1>
        <a:srgbClr val="F8F8F8"/>
      </a:dk1>
      <a:lt1>
        <a:srgbClr val="F8F8F8"/>
      </a:lt1>
      <a:dk2>
        <a:srgbClr val="F8F8F8"/>
      </a:dk2>
      <a:lt2>
        <a:srgbClr val="F8F8F8"/>
      </a:lt2>
      <a:accent1>
        <a:srgbClr val="325A9B"/>
      </a:accent1>
      <a:accent2>
        <a:srgbClr val="6683B4"/>
      </a:accent2>
      <a:accent3>
        <a:srgbClr val="99ACCD"/>
      </a:accent3>
      <a:accent4>
        <a:srgbClr val="CCD5E6"/>
      </a:accent4>
      <a:accent5>
        <a:srgbClr val="E5EAF2"/>
      </a:accent5>
      <a:accent6>
        <a:srgbClr val="B2B2B2"/>
      </a:accent6>
      <a:hlink>
        <a:srgbClr val="FF9732"/>
      </a:hlink>
      <a:folHlink>
        <a:srgbClr val="99ACCD"/>
      </a:folHlink>
    </a:clrScheme>
    <a:fontScheme name="DTL Caspari">
      <a:majorFont>
        <a:latin typeface="AZGCaspariT"/>
        <a:ea typeface=""/>
        <a:cs typeface=""/>
      </a:majorFont>
      <a:minorFont>
        <a:latin typeface="AZGCaspar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C71843-770B-43E1-9C42-604A3C8ECEFF}" vid="{A7C1C497-F72F-4E3C-82A6-3824EBC2F5D9}"/>
    </a:ext>
  </a:extLst>
</a:theme>
</file>

<file path=ppt/theme/theme6.xml><?xml version="1.0" encoding="utf-8"?>
<a:theme xmlns:a="http://schemas.openxmlformats.org/drawingml/2006/main" name="Dia's blauwtinten">
  <a:themeElements>
    <a:clrScheme name="UMCG - blauwtinten">
      <a:dk1>
        <a:srgbClr val="003183"/>
      </a:dk1>
      <a:lt1>
        <a:srgbClr val="F8F8F8"/>
      </a:lt1>
      <a:dk2>
        <a:srgbClr val="F8F8F8"/>
      </a:dk2>
      <a:lt2>
        <a:srgbClr val="F8F8F8"/>
      </a:lt2>
      <a:accent1>
        <a:srgbClr val="325A9B"/>
      </a:accent1>
      <a:accent2>
        <a:srgbClr val="6683B4"/>
      </a:accent2>
      <a:accent3>
        <a:srgbClr val="99ACCD"/>
      </a:accent3>
      <a:accent4>
        <a:srgbClr val="CCD5E6"/>
      </a:accent4>
      <a:accent5>
        <a:srgbClr val="E5EAF2"/>
      </a:accent5>
      <a:accent6>
        <a:srgbClr val="B2B2B2"/>
      </a:accent6>
      <a:hlink>
        <a:srgbClr val="FF9732"/>
      </a:hlink>
      <a:folHlink>
        <a:srgbClr val="99ACC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C71843-770B-43E1-9C42-604A3C8ECEFF}" vid="{0CBE6E7F-3DAF-453E-AD95-CF3FC335ED7C}"/>
    </a:ext>
  </a:extLst>
</a:theme>
</file>

<file path=ppt/theme/theme7.xml><?xml version="1.0" encoding="utf-8"?>
<a:theme xmlns:a="http://schemas.openxmlformats.org/drawingml/2006/main" name="Dia's oranjetinten">
  <a:themeElements>
    <a:clrScheme name="UMCG - oranjetinten">
      <a:dk1>
        <a:srgbClr val="003183"/>
      </a:dk1>
      <a:lt1>
        <a:srgbClr val="F8F8F8"/>
      </a:lt1>
      <a:dk2>
        <a:srgbClr val="FFFFFF"/>
      </a:dk2>
      <a:lt2>
        <a:srgbClr val="FFFFFF"/>
      </a:lt2>
      <a:accent1>
        <a:srgbClr val="FF9732"/>
      </a:accent1>
      <a:accent2>
        <a:srgbClr val="FFB166"/>
      </a:accent2>
      <a:accent3>
        <a:srgbClr val="FFCB99"/>
      </a:accent3>
      <a:accent4>
        <a:srgbClr val="FFE5CC"/>
      </a:accent4>
      <a:accent5>
        <a:srgbClr val="FFF2E5"/>
      </a:accent5>
      <a:accent6>
        <a:srgbClr val="B2B2B2"/>
      </a:accent6>
      <a:hlink>
        <a:srgbClr val="003183"/>
      </a:hlink>
      <a:folHlink>
        <a:srgbClr val="6683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C71843-770B-43E1-9C42-604A3C8ECEFF}" vid="{41528D37-A164-4D5A-B119-B7CC5DDF6911}"/>
    </a:ext>
  </a:extLst>
</a:theme>
</file>

<file path=ppt/theme/theme8.xml><?xml version="1.0" encoding="utf-8"?>
<a:theme xmlns:a="http://schemas.openxmlformats.org/drawingml/2006/main" name="Achterblad">
  <a:themeElements>
    <a:clrScheme name="UMCG - oranjetinten">
      <a:dk1>
        <a:srgbClr val="FF7D00"/>
      </a:dk1>
      <a:lt1>
        <a:srgbClr val="FFFFFF"/>
      </a:lt1>
      <a:dk2>
        <a:srgbClr val="FFFFFF"/>
      </a:dk2>
      <a:lt2>
        <a:srgbClr val="FFFFFF"/>
      </a:lt2>
      <a:accent1>
        <a:srgbClr val="FF9732"/>
      </a:accent1>
      <a:accent2>
        <a:srgbClr val="FFB166"/>
      </a:accent2>
      <a:accent3>
        <a:srgbClr val="FFCB99"/>
      </a:accent3>
      <a:accent4>
        <a:srgbClr val="FFE5CC"/>
      </a:accent4>
      <a:accent5>
        <a:srgbClr val="FFF2E5"/>
      </a:accent5>
      <a:accent6>
        <a:srgbClr val="B2B2B2"/>
      </a:accent6>
      <a:hlink>
        <a:srgbClr val="003183"/>
      </a:hlink>
      <a:folHlink>
        <a:srgbClr val="6683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C71843-770B-43E1-9C42-604A3C8ECEFF}" vid="{B0067702-EF96-476A-B181-1A3DF54E2FC2}"/>
    </a:ext>
  </a:extLst>
</a:theme>
</file>

<file path=ppt/theme/theme9.xml><?xml version="1.0" encoding="utf-8"?>
<a:theme xmlns:a="http://schemas.openxmlformats.org/drawingml/2006/main" name="Oorsprong">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orsprong">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orsprong">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C1FA0E51318B4EB6A0064E17D00AB1" ma:contentTypeVersion="11" ma:contentTypeDescription="Een nieuw document maken." ma:contentTypeScope="" ma:versionID="8fe31121fa5a391b7b4814813e46c751">
  <xsd:schema xmlns:xsd="http://www.w3.org/2001/XMLSchema" xmlns:xs="http://www.w3.org/2001/XMLSchema" xmlns:p="http://schemas.microsoft.com/office/2006/metadata/properties" xmlns:ns3="1563543c-e57d-4a3d-a7f7-b2d0608aa0c7" xmlns:ns4="0a18e690-9a53-4b81-a825-e2d7faa10c4a" targetNamespace="http://schemas.microsoft.com/office/2006/metadata/properties" ma:root="true" ma:fieldsID="ef7bfba4330b514e992806455b7d88a8" ns3:_="" ns4:_="">
    <xsd:import namespace="1563543c-e57d-4a3d-a7f7-b2d0608aa0c7"/>
    <xsd:import namespace="0a18e690-9a53-4b81-a825-e2d7faa10c4a"/>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3543c-e57d-4a3d-a7f7-b2d0608aa0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18e690-9a53-4b81-a825-e2d7faa10c4a" elementFormDefault="qualified">
    <xsd:import namespace="http://schemas.microsoft.com/office/2006/documentManagement/types"/>
    <xsd:import namespace="http://schemas.microsoft.com/office/infopath/2007/PartnerControls"/>
    <xsd:element name="SharedWithUsers" ma:index="11"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description="" ma:internalName="SharedWithDetails" ma:readOnly="true">
      <xsd:simpleType>
        <xsd:restriction base="dms:Note">
          <xsd:maxLength value="255"/>
        </xsd:restriction>
      </xsd:simpleType>
    </xsd:element>
    <xsd:element name="SharingHintHash" ma:index="13"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572C10-B286-43EA-8F24-E277D18AF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3543c-e57d-4a3d-a7f7-b2d0608aa0c7"/>
    <ds:schemaRef ds:uri="0a18e690-9a53-4b81-a825-e2d7faa10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A13F62-6F39-415F-872F-9D6473FA61B0}">
  <ds:schemaRefs>
    <ds:schemaRef ds:uri="http://schemas.microsoft.com/sharepoint/v3/contenttype/forms"/>
  </ds:schemaRefs>
</ds:datastoreItem>
</file>

<file path=customXml/itemProps3.xml><?xml version="1.0" encoding="utf-8"?>
<ds:datastoreItem xmlns:ds="http://schemas.openxmlformats.org/officeDocument/2006/customXml" ds:itemID="{EDFB5FAA-4ED8-4BB2-AA6E-9F6979FC2DD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UMCG template</Template>
  <TotalTime>0</TotalTime>
  <Words>1289</Words>
  <Application>Microsoft Office PowerPoint</Application>
  <PresentationFormat>Diavoorstelling (16:9)</PresentationFormat>
  <Paragraphs>265</Paragraphs>
  <Slides>51</Slides>
  <Notes>28</Notes>
  <HiddenSlides>0</HiddenSlides>
  <MMClips>0</MMClips>
  <ScaleCrop>false</ScaleCrop>
  <HeadingPairs>
    <vt:vector size="6" baseType="variant">
      <vt:variant>
        <vt:lpstr>Gebruikte lettertypen</vt:lpstr>
      </vt:variant>
      <vt:variant>
        <vt:i4>8</vt:i4>
      </vt:variant>
      <vt:variant>
        <vt:lpstr>Thema</vt:lpstr>
      </vt:variant>
      <vt:variant>
        <vt:i4>9</vt:i4>
      </vt:variant>
      <vt:variant>
        <vt:lpstr>Diatitels</vt:lpstr>
      </vt:variant>
      <vt:variant>
        <vt:i4>51</vt:i4>
      </vt:variant>
    </vt:vector>
  </HeadingPairs>
  <TitlesOfParts>
    <vt:vector size="68" baseType="lpstr">
      <vt:lpstr>Arial</vt:lpstr>
      <vt:lpstr>AZGCaspariT</vt:lpstr>
      <vt:lpstr>Bookman Old Style</vt:lpstr>
      <vt:lpstr>Calibri</vt:lpstr>
      <vt:lpstr>Gill Sans MT</vt:lpstr>
      <vt:lpstr>Verdana</vt:lpstr>
      <vt:lpstr>Wingdings</vt:lpstr>
      <vt:lpstr>Wingdings 3</vt:lpstr>
      <vt:lpstr>Voorblad 'van mens tot mens'</vt:lpstr>
      <vt:lpstr>Voorblad 'onderzoek'</vt:lpstr>
      <vt:lpstr>Voorblad UMCG algemeen</vt:lpstr>
      <vt:lpstr>Hoofdstuk - blauw</vt:lpstr>
      <vt:lpstr>Hoofdstuk - oranje</vt:lpstr>
      <vt:lpstr>Dia's blauwtinten</vt:lpstr>
      <vt:lpstr>Dia's oranjetinten</vt:lpstr>
      <vt:lpstr>Achterblad</vt:lpstr>
      <vt:lpstr>Oorsprong</vt:lpstr>
      <vt:lpstr>Ziektegerichte palliatie</vt:lpstr>
      <vt:lpstr>PowerPoint-presentatie</vt:lpstr>
      <vt:lpstr>Opbouw presentatie</vt:lpstr>
      <vt:lpstr>Ziektegerichte palliatie</vt:lpstr>
      <vt:lpstr>Palliatieve zorg buiten de oncologie</vt:lpstr>
      <vt:lpstr>Casuïstiek</vt:lpstr>
      <vt:lpstr>Casuïstiek</vt:lpstr>
      <vt:lpstr>Casuïstiek (2)</vt:lpstr>
      <vt:lpstr>Vragen bij de casus</vt:lpstr>
      <vt:lpstr>PowerPoint-presentatie</vt:lpstr>
      <vt:lpstr>Behandeldilemma’s: waar te beginnen?</vt:lpstr>
      <vt:lpstr>Medisch perspectief</vt:lpstr>
      <vt:lpstr>Overbehandeling?</vt:lpstr>
      <vt:lpstr>Medisch technisch perspectief</vt:lpstr>
      <vt:lpstr>Patiënt specifiek perspectief</vt:lpstr>
      <vt:lpstr>CGA (Comprehensive Geriatric Assessment)</vt:lpstr>
      <vt:lpstr>Somatisch functioneren</vt:lpstr>
      <vt:lpstr>Psychisch functioneren</vt:lpstr>
      <vt:lpstr>Herkennen van cognitieve stoornissen</vt:lpstr>
      <vt:lpstr>PowerPoint-presentatie</vt:lpstr>
      <vt:lpstr>Kloktekentest </vt:lpstr>
      <vt:lpstr>Sociale situatie</vt:lpstr>
      <vt:lpstr>Functionele situatie</vt:lpstr>
      <vt:lpstr>Timed up and go (TUG)</vt:lpstr>
      <vt:lpstr>Vallen </vt:lpstr>
      <vt:lpstr>Fit vs Frail </vt:lpstr>
      <vt:lpstr>Frailty / Kwetsbaarheid </vt:lpstr>
      <vt:lpstr>Frailty (2)</vt:lpstr>
      <vt:lpstr>Wat wil de patiënt zelf? </vt:lpstr>
      <vt:lpstr>Wat wil de patiënt zelf? </vt:lpstr>
      <vt:lpstr>Patiënt specifiek perspectief</vt:lpstr>
      <vt:lpstr>Perspectief in de tijd</vt:lpstr>
      <vt:lpstr>Levensverwachting van dhr. H? </vt:lpstr>
      <vt:lpstr>Hoe kom je tot een besluit? </vt:lpstr>
      <vt:lpstr>Besluitvorming</vt:lpstr>
      <vt:lpstr>Rol van verpleegkundige</vt:lpstr>
      <vt:lpstr>Shared decision making</vt:lpstr>
      <vt:lpstr>PowerPoint-presentatie</vt:lpstr>
      <vt:lpstr>www.3goedevragen.nl </vt:lpstr>
      <vt:lpstr>De jongere patiënt</vt:lpstr>
      <vt:lpstr>Pro-actieve zorgplanning</vt:lpstr>
      <vt:lpstr>(te) lang behandelen? </vt:lpstr>
      <vt:lpstr>Praten over het levenseinde</vt:lpstr>
      <vt:lpstr>PowerPoint-presentatie</vt:lpstr>
      <vt:lpstr>Slechtnieuwsgesprekken</vt:lpstr>
      <vt:lpstr>Slechtnieuwsgesprekken</vt:lpstr>
      <vt:lpstr>Slechtnieuwsgesprekken</vt:lpstr>
      <vt:lpstr>Opzet voor slechtnieuwsgesprek</vt:lpstr>
      <vt:lpstr>PowerPoint-presentatie</vt:lpstr>
      <vt:lpstr>Take Home Messages</vt:lpstr>
      <vt:lpstr>PowerPoint-presentatie</vt:lpstr>
    </vt:vector>
  </TitlesOfParts>
  <Company>Universitair Medisch Centrum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Gemma ter Maat</dc:creator>
  <cp:lastModifiedBy>Fluit-van der Molen, Gerda</cp:lastModifiedBy>
  <cp:revision>60</cp:revision>
  <dcterms:created xsi:type="dcterms:W3CDTF">2020-02-13T14:46:52Z</dcterms:created>
  <dcterms:modified xsi:type="dcterms:W3CDTF">2020-03-06T18:18:34Z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0x01010043C1FA0E51318B4EB6A0064E17D00AB1</vt:lpwstr>
  </property>
</Properties>
</file>